
<file path=[Content_Types].xml><?xml version="1.0" encoding="utf-8"?>
<Types xmlns="http://schemas.openxmlformats.org/package/2006/content-types">
  <Default Extension="jpeg" ContentType="image/jpeg"/>
  <Default Extension="jpg" ContentType="image/jpeg"/>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4"/>
  </p:notesMasterIdLst>
  <p:sldIdLst>
    <p:sldId id="257" r:id="rId2"/>
    <p:sldId id="258" r:id="rId3"/>
    <p:sldId id="274" r:id="rId4"/>
    <p:sldId id="275" r:id="rId5"/>
    <p:sldId id="276" r:id="rId6"/>
    <p:sldId id="262" r:id="rId7"/>
    <p:sldId id="277" r:id="rId8"/>
    <p:sldId id="278" r:id="rId9"/>
    <p:sldId id="281" r:id="rId10"/>
    <p:sldId id="260" r:id="rId11"/>
    <p:sldId id="280" r:id="rId12"/>
    <p:sldId id="282" r:id="rId13"/>
    <p:sldId id="265" r:id="rId14"/>
    <p:sldId id="269" r:id="rId15"/>
    <p:sldId id="267" r:id="rId16"/>
    <p:sldId id="268" r:id="rId17"/>
    <p:sldId id="261" r:id="rId18"/>
    <p:sldId id="272" r:id="rId19"/>
    <p:sldId id="273" r:id="rId20"/>
    <p:sldId id="270" r:id="rId21"/>
    <p:sldId id="283" r:id="rId22"/>
    <p:sldId id="284" r:id="rId23"/>
  </p:sldIdLst>
  <p:sldSz cx="9144000" cy="5143500" type="screen16x9"/>
  <p:notesSz cx="6858000" cy="9144000"/>
  <p:defaultTextStyle>
    <a:defPPr>
      <a:defRPr lang="en-US"/>
    </a:defPPr>
    <a:lvl1pPr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1pPr>
    <a:lvl2pPr marL="457200"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2pPr>
    <a:lvl3pPr marL="914400"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3pPr>
    <a:lvl4pPr marL="1371600"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4pPr>
    <a:lvl5pPr marL="1828800"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5pPr>
    <a:lvl6pPr marL="2286000" algn="l" defTabSz="457200" rtl="0" eaLnBrk="1" latinLnBrk="0" hangingPunct="1">
      <a:defRPr kern="1200">
        <a:solidFill>
          <a:schemeClr val="tx1"/>
        </a:solidFill>
        <a:latin typeface="Calibri" charset="0"/>
        <a:ea typeface="ＭＳ Ｐゴシック" charset="0"/>
        <a:cs typeface="ＭＳ Ｐゴシック" charset="0"/>
      </a:defRPr>
    </a:lvl6pPr>
    <a:lvl7pPr marL="2743200" algn="l" defTabSz="457200" rtl="0" eaLnBrk="1" latinLnBrk="0" hangingPunct="1">
      <a:defRPr kern="1200">
        <a:solidFill>
          <a:schemeClr val="tx1"/>
        </a:solidFill>
        <a:latin typeface="Calibri" charset="0"/>
        <a:ea typeface="ＭＳ Ｐゴシック" charset="0"/>
        <a:cs typeface="ＭＳ Ｐゴシック" charset="0"/>
      </a:defRPr>
    </a:lvl7pPr>
    <a:lvl8pPr marL="3200400" algn="l" defTabSz="457200" rtl="0" eaLnBrk="1" latinLnBrk="0" hangingPunct="1">
      <a:defRPr kern="1200">
        <a:solidFill>
          <a:schemeClr val="tx1"/>
        </a:solidFill>
        <a:latin typeface="Calibri" charset="0"/>
        <a:ea typeface="ＭＳ Ｐゴシック" charset="0"/>
        <a:cs typeface="ＭＳ Ｐゴシック" charset="0"/>
      </a:defRPr>
    </a:lvl8pPr>
    <a:lvl9pPr marL="3657600" algn="l" defTabSz="457200" rtl="0" eaLnBrk="1" latinLnBrk="0" hangingPunct="1">
      <a:defRPr kern="1200">
        <a:solidFill>
          <a:schemeClr val="tx1"/>
        </a:solidFill>
        <a:latin typeface="Calibri"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0"/>
    <p:restoredTop sz="95788"/>
  </p:normalViewPr>
  <p:slideViewPr>
    <p:cSldViewPr snapToGrid="0" snapToObjects="1">
      <p:cViewPr varScale="1">
        <p:scale>
          <a:sx n="146" d="100"/>
          <a:sy n="146" d="100"/>
        </p:scale>
        <p:origin x="640" y="168"/>
      </p:cViewPr>
      <p:guideLst>
        <p:guide orient="horz" pos="162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diagrams/_rels/data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diagrams/_rels/drawing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C7C4DB8-0072-4E28-B67C-C40DDE1B1D0D}" type="doc">
      <dgm:prSet loTypeId="urn:microsoft.com/office/officeart/2005/8/layout/matrix3" loCatId="matrix" qsTypeId="urn:microsoft.com/office/officeart/2005/8/quickstyle/simple1" qsCatId="simple" csTypeId="urn:microsoft.com/office/officeart/2005/8/colors/colorful2" csCatId="colorful" phldr="1"/>
      <dgm:spPr/>
      <dgm:t>
        <a:bodyPr/>
        <a:lstStyle/>
        <a:p>
          <a:endParaRPr lang="en-US"/>
        </a:p>
      </dgm:t>
    </dgm:pt>
    <dgm:pt modelId="{32259016-11C8-4B8B-A86C-19A176D889C9}">
      <dgm:prSet/>
      <dgm:spPr/>
      <dgm:t>
        <a:bodyPr/>
        <a:lstStyle/>
        <a:p>
          <a:r>
            <a:rPr lang="en-US" dirty="0"/>
            <a:t>H.1 All models will not have same performance for the Pre-diction of Movie Success</a:t>
          </a:r>
        </a:p>
      </dgm:t>
    </dgm:pt>
    <dgm:pt modelId="{15826F20-E1BE-49E7-92F7-3CA2EB311BC0}" type="parTrans" cxnId="{8185C114-7F22-4427-98B8-5DC92F450000}">
      <dgm:prSet/>
      <dgm:spPr/>
      <dgm:t>
        <a:bodyPr/>
        <a:lstStyle/>
        <a:p>
          <a:endParaRPr lang="en-US"/>
        </a:p>
      </dgm:t>
    </dgm:pt>
    <dgm:pt modelId="{064D48FF-C006-46B6-9199-51D388C31701}" type="sibTrans" cxnId="{8185C114-7F22-4427-98B8-5DC92F450000}">
      <dgm:prSet/>
      <dgm:spPr/>
      <dgm:t>
        <a:bodyPr/>
        <a:lstStyle/>
        <a:p>
          <a:endParaRPr lang="en-US"/>
        </a:p>
      </dgm:t>
    </dgm:pt>
    <dgm:pt modelId="{AB3E51A6-465F-4263-A296-31755E47F693}">
      <dgm:prSet/>
      <dgm:spPr/>
      <dgm:t>
        <a:bodyPr/>
        <a:lstStyle/>
        <a:p>
          <a:r>
            <a:rPr lang="en-US" dirty="0"/>
            <a:t>H.2 There can be an influencing attribute in the success prediction</a:t>
          </a:r>
        </a:p>
      </dgm:t>
    </dgm:pt>
    <dgm:pt modelId="{34C0B05C-ADD3-45B4-83D7-86F760E14EF2}" type="parTrans" cxnId="{BCF45031-0108-4DD6-B959-84F25AC28788}">
      <dgm:prSet/>
      <dgm:spPr/>
      <dgm:t>
        <a:bodyPr/>
        <a:lstStyle/>
        <a:p>
          <a:endParaRPr lang="en-US"/>
        </a:p>
      </dgm:t>
    </dgm:pt>
    <dgm:pt modelId="{BB67D673-9FB1-42D8-A873-83C434842AB2}" type="sibTrans" cxnId="{BCF45031-0108-4DD6-B959-84F25AC28788}">
      <dgm:prSet/>
      <dgm:spPr/>
      <dgm:t>
        <a:bodyPr/>
        <a:lstStyle/>
        <a:p>
          <a:endParaRPr lang="en-US"/>
        </a:p>
      </dgm:t>
    </dgm:pt>
    <dgm:pt modelId="{C57052CF-66B1-4742-BBFC-0577363CFB45}">
      <dgm:prSet/>
      <dgm:spPr/>
      <dgm:t>
        <a:bodyPr/>
        <a:lstStyle/>
        <a:p>
          <a:r>
            <a:rPr lang="en-US" dirty="0"/>
            <a:t>H.3 A genre can contain more successful movies</a:t>
          </a:r>
        </a:p>
      </dgm:t>
    </dgm:pt>
    <dgm:pt modelId="{28ED8891-4901-43E7-B5AE-D609D5DA21BD}" type="parTrans" cxnId="{4E200AC6-2DC1-44BB-8166-32447F53B11E}">
      <dgm:prSet/>
      <dgm:spPr/>
      <dgm:t>
        <a:bodyPr/>
        <a:lstStyle/>
        <a:p>
          <a:endParaRPr lang="en-US"/>
        </a:p>
      </dgm:t>
    </dgm:pt>
    <dgm:pt modelId="{4512D0BB-58C2-405F-8324-5EECF8C5C620}" type="sibTrans" cxnId="{4E200AC6-2DC1-44BB-8166-32447F53B11E}">
      <dgm:prSet/>
      <dgm:spPr/>
      <dgm:t>
        <a:bodyPr/>
        <a:lstStyle/>
        <a:p>
          <a:endParaRPr lang="en-US"/>
        </a:p>
      </dgm:t>
    </dgm:pt>
    <dgm:pt modelId="{5C89B142-12EE-4AFE-9977-E6DD0E0FB5A9}">
      <dgm:prSet/>
      <dgm:spPr/>
      <dgm:t>
        <a:bodyPr/>
        <a:lstStyle/>
        <a:p>
          <a:r>
            <a:rPr lang="en-US" dirty="0"/>
            <a:t>H.4 A movie rating can be a deciding factor for successful movies</a:t>
          </a:r>
        </a:p>
      </dgm:t>
    </dgm:pt>
    <dgm:pt modelId="{5520085D-96FA-46F3-9534-C4CA3C2709C8}" type="parTrans" cxnId="{44460AEC-C05D-4593-A09E-8BD23F65B3C5}">
      <dgm:prSet/>
      <dgm:spPr/>
      <dgm:t>
        <a:bodyPr/>
        <a:lstStyle/>
        <a:p>
          <a:endParaRPr lang="en-US"/>
        </a:p>
      </dgm:t>
    </dgm:pt>
    <dgm:pt modelId="{E9355B4E-E7A7-4797-94F5-08F0B6197774}" type="sibTrans" cxnId="{44460AEC-C05D-4593-A09E-8BD23F65B3C5}">
      <dgm:prSet/>
      <dgm:spPr/>
      <dgm:t>
        <a:bodyPr/>
        <a:lstStyle/>
        <a:p>
          <a:endParaRPr lang="en-US"/>
        </a:p>
      </dgm:t>
    </dgm:pt>
    <dgm:pt modelId="{11B3212C-BD89-B94E-A6F8-EB20BEDBC047}" type="pres">
      <dgm:prSet presAssocID="{AC7C4DB8-0072-4E28-B67C-C40DDE1B1D0D}" presName="matrix" presStyleCnt="0">
        <dgm:presLayoutVars>
          <dgm:chMax val="1"/>
          <dgm:dir/>
          <dgm:resizeHandles val="exact"/>
        </dgm:presLayoutVars>
      </dgm:prSet>
      <dgm:spPr/>
    </dgm:pt>
    <dgm:pt modelId="{B1403F76-A4BE-A74F-B491-8A6ACCB9C420}" type="pres">
      <dgm:prSet presAssocID="{AC7C4DB8-0072-4E28-B67C-C40DDE1B1D0D}" presName="diamond" presStyleLbl="bgShp" presStyleIdx="0" presStyleCnt="1"/>
      <dgm:spPr/>
    </dgm:pt>
    <dgm:pt modelId="{96F0C1F9-FC91-BD48-A7E7-8E70067B0734}" type="pres">
      <dgm:prSet presAssocID="{AC7C4DB8-0072-4E28-B67C-C40DDE1B1D0D}" presName="quad1" presStyleLbl="node1" presStyleIdx="0" presStyleCnt="4">
        <dgm:presLayoutVars>
          <dgm:chMax val="0"/>
          <dgm:chPref val="0"/>
          <dgm:bulletEnabled val="1"/>
        </dgm:presLayoutVars>
      </dgm:prSet>
      <dgm:spPr/>
    </dgm:pt>
    <dgm:pt modelId="{2E3AF45F-3373-2944-8672-217BD450B612}" type="pres">
      <dgm:prSet presAssocID="{AC7C4DB8-0072-4E28-B67C-C40DDE1B1D0D}" presName="quad2" presStyleLbl="node1" presStyleIdx="1" presStyleCnt="4">
        <dgm:presLayoutVars>
          <dgm:chMax val="0"/>
          <dgm:chPref val="0"/>
          <dgm:bulletEnabled val="1"/>
        </dgm:presLayoutVars>
      </dgm:prSet>
      <dgm:spPr/>
    </dgm:pt>
    <dgm:pt modelId="{DBF8DBDC-2D24-1148-AAE7-C35C5A67207D}" type="pres">
      <dgm:prSet presAssocID="{AC7C4DB8-0072-4E28-B67C-C40DDE1B1D0D}" presName="quad3" presStyleLbl="node1" presStyleIdx="2" presStyleCnt="4">
        <dgm:presLayoutVars>
          <dgm:chMax val="0"/>
          <dgm:chPref val="0"/>
          <dgm:bulletEnabled val="1"/>
        </dgm:presLayoutVars>
      </dgm:prSet>
      <dgm:spPr/>
    </dgm:pt>
    <dgm:pt modelId="{68AA7412-9551-5B4D-9ADC-966FE6062B01}" type="pres">
      <dgm:prSet presAssocID="{AC7C4DB8-0072-4E28-B67C-C40DDE1B1D0D}" presName="quad4" presStyleLbl="node1" presStyleIdx="3" presStyleCnt="4">
        <dgm:presLayoutVars>
          <dgm:chMax val="0"/>
          <dgm:chPref val="0"/>
          <dgm:bulletEnabled val="1"/>
        </dgm:presLayoutVars>
      </dgm:prSet>
      <dgm:spPr/>
    </dgm:pt>
  </dgm:ptLst>
  <dgm:cxnLst>
    <dgm:cxn modelId="{5DDD9E13-ACE0-FA4C-9888-2BBA480B0EE6}" type="presOf" srcId="{5C89B142-12EE-4AFE-9977-E6DD0E0FB5A9}" destId="{68AA7412-9551-5B4D-9ADC-966FE6062B01}" srcOrd="0" destOrd="0" presId="urn:microsoft.com/office/officeart/2005/8/layout/matrix3"/>
    <dgm:cxn modelId="{8185C114-7F22-4427-98B8-5DC92F450000}" srcId="{AC7C4DB8-0072-4E28-B67C-C40DDE1B1D0D}" destId="{32259016-11C8-4B8B-A86C-19A176D889C9}" srcOrd="0" destOrd="0" parTransId="{15826F20-E1BE-49E7-92F7-3CA2EB311BC0}" sibTransId="{064D48FF-C006-46B6-9199-51D388C31701}"/>
    <dgm:cxn modelId="{BCF45031-0108-4DD6-B959-84F25AC28788}" srcId="{AC7C4DB8-0072-4E28-B67C-C40DDE1B1D0D}" destId="{AB3E51A6-465F-4263-A296-31755E47F693}" srcOrd="1" destOrd="0" parTransId="{34C0B05C-ADD3-45B4-83D7-86F760E14EF2}" sibTransId="{BB67D673-9FB1-42D8-A873-83C434842AB2}"/>
    <dgm:cxn modelId="{9E285B5D-953E-2C47-A5E8-E73AC28F142A}" type="presOf" srcId="{AC7C4DB8-0072-4E28-B67C-C40DDE1B1D0D}" destId="{11B3212C-BD89-B94E-A6F8-EB20BEDBC047}" srcOrd="0" destOrd="0" presId="urn:microsoft.com/office/officeart/2005/8/layout/matrix3"/>
    <dgm:cxn modelId="{0C706B82-F494-4848-B756-FA33006E2C6A}" type="presOf" srcId="{32259016-11C8-4B8B-A86C-19A176D889C9}" destId="{96F0C1F9-FC91-BD48-A7E7-8E70067B0734}" srcOrd="0" destOrd="0" presId="urn:microsoft.com/office/officeart/2005/8/layout/matrix3"/>
    <dgm:cxn modelId="{A0F48182-FBF2-F144-9D72-B3C7B5742512}" type="presOf" srcId="{C57052CF-66B1-4742-BBFC-0577363CFB45}" destId="{DBF8DBDC-2D24-1148-AAE7-C35C5A67207D}" srcOrd="0" destOrd="0" presId="urn:microsoft.com/office/officeart/2005/8/layout/matrix3"/>
    <dgm:cxn modelId="{E07731AB-20F4-3345-8AEF-BC077A225D95}" type="presOf" srcId="{AB3E51A6-465F-4263-A296-31755E47F693}" destId="{2E3AF45F-3373-2944-8672-217BD450B612}" srcOrd="0" destOrd="0" presId="urn:microsoft.com/office/officeart/2005/8/layout/matrix3"/>
    <dgm:cxn modelId="{4E200AC6-2DC1-44BB-8166-32447F53B11E}" srcId="{AC7C4DB8-0072-4E28-B67C-C40DDE1B1D0D}" destId="{C57052CF-66B1-4742-BBFC-0577363CFB45}" srcOrd="2" destOrd="0" parTransId="{28ED8891-4901-43E7-B5AE-D609D5DA21BD}" sibTransId="{4512D0BB-58C2-405F-8324-5EECF8C5C620}"/>
    <dgm:cxn modelId="{44460AEC-C05D-4593-A09E-8BD23F65B3C5}" srcId="{AC7C4DB8-0072-4E28-B67C-C40DDE1B1D0D}" destId="{5C89B142-12EE-4AFE-9977-E6DD0E0FB5A9}" srcOrd="3" destOrd="0" parTransId="{5520085D-96FA-46F3-9534-C4CA3C2709C8}" sibTransId="{E9355B4E-E7A7-4797-94F5-08F0B6197774}"/>
    <dgm:cxn modelId="{68397A55-571C-B849-AB0B-7896A69F379C}" type="presParOf" srcId="{11B3212C-BD89-B94E-A6F8-EB20BEDBC047}" destId="{B1403F76-A4BE-A74F-B491-8A6ACCB9C420}" srcOrd="0" destOrd="0" presId="urn:microsoft.com/office/officeart/2005/8/layout/matrix3"/>
    <dgm:cxn modelId="{97905DA2-97DF-BE47-80BF-A90527CA665F}" type="presParOf" srcId="{11B3212C-BD89-B94E-A6F8-EB20BEDBC047}" destId="{96F0C1F9-FC91-BD48-A7E7-8E70067B0734}" srcOrd="1" destOrd="0" presId="urn:microsoft.com/office/officeart/2005/8/layout/matrix3"/>
    <dgm:cxn modelId="{7AB64015-04E6-124E-8536-142D9B270F97}" type="presParOf" srcId="{11B3212C-BD89-B94E-A6F8-EB20BEDBC047}" destId="{2E3AF45F-3373-2944-8672-217BD450B612}" srcOrd="2" destOrd="0" presId="urn:microsoft.com/office/officeart/2005/8/layout/matrix3"/>
    <dgm:cxn modelId="{EBC208E1-DEEA-0449-A4F9-AF5E9A35C42A}" type="presParOf" srcId="{11B3212C-BD89-B94E-A6F8-EB20BEDBC047}" destId="{DBF8DBDC-2D24-1148-AAE7-C35C5A67207D}" srcOrd="3" destOrd="0" presId="urn:microsoft.com/office/officeart/2005/8/layout/matrix3"/>
    <dgm:cxn modelId="{F5915388-4FB8-E448-88F8-AB77757680E9}" type="presParOf" srcId="{11B3212C-BD89-B94E-A6F8-EB20BEDBC047}" destId="{68AA7412-9551-5B4D-9ADC-966FE6062B01}" srcOrd="4" destOrd="0" presId="urn:microsoft.com/office/officeart/2005/8/layout/matrix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D1BDE95-0495-3645-B7A7-E2FC4676C082}"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049D987D-384D-234F-9481-D2E4F1F69FFB}">
      <dgm:prSet/>
      <dgm:spPr/>
      <dgm:t>
        <a:bodyPr/>
        <a:lstStyle/>
        <a:p>
          <a:r>
            <a:rPr lang="en-US" dirty="0"/>
            <a:t>The Earlier work categorized movies as success or failure based mostly on the revenue while others tried to predict the success based on the news, and social media hype calculating the positivity in the comments, number of likes etc.</a:t>
          </a:r>
        </a:p>
      </dgm:t>
    </dgm:pt>
    <dgm:pt modelId="{290A70AC-63AD-0A4C-B89A-B6D5CCEB719F}" type="parTrans" cxnId="{35BAF343-4D74-1546-AAAC-AEEFC539E863}">
      <dgm:prSet/>
      <dgm:spPr/>
      <dgm:t>
        <a:bodyPr/>
        <a:lstStyle/>
        <a:p>
          <a:endParaRPr lang="en-US"/>
        </a:p>
      </dgm:t>
    </dgm:pt>
    <dgm:pt modelId="{A72743D8-497A-2F46-BDD4-386581B7E291}" type="sibTrans" cxnId="{35BAF343-4D74-1546-AAAC-AEEFC539E863}">
      <dgm:prSet/>
      <dgm:spPr/>
      <dgm:t>
        <a:bodyPr/>
        <a:lstStyle/>
        <a:p>
          <a:endParaRPr lang="en-US"/>
        </a:p>
      </dgm:t>
    </dgm:pt>
    <dgm:pt modelId="{12A96076-6C14-C644-9BC7-3762AD6770AD}">
      <dgm:prSet/>
      <dgm:spPr/>
      <dgm:t>
        <a:bodyPr/>
        <a:lstStyle/>
        <a:p>
          <a:r>
            <a:rPr lang="en-US" dirty="0"/>
            <a:t>We have taken a step further in inculcating the novelty by considering what model and what underlying influencing factors are impacting the movie success</a:t>
          </a:r>
        </a:p>
      </dgm:t>
    </dgm:pt>
    <dgm:pt modelId="{B0ED3BD3-8575-3C46-9ACE-67584D84CE18}" type="parTrans" cxnId="{4C941B81-C4A6-CE4E-A499-32C9CB5A5EE5}">
      <dgm:prSet/>
      <dgm:spPr/>
      <dgm:t>
        <a:bodyPr/>
        <a:lstStyle/>
        <a:p>
          <a:endParaRPr lang="en-US"/>
        </a:p>
      </dgm:t>
    </dgm:pt>
    <dgm:pt modelId="{ED988D6F-7B94-A54F-92C2-FA670B3267EC}" type="sibTrans" cxnId="{4C941B81-C4A6-CE4E-A499-32C9CB5A5EE5}">
      <dgm:prSet/>
      <dgm:spPr/>
      <dgm:t>
        <a:bodyPr/>
        <a:lstStyle/>
        <a:p>
          <a:endParaRPr lang="en-US"/>
        </a:p>
      </dgm:t>
    </dgm:pt>
    <dgm:pt modelId="{935AC7F1-73A4-414B-8682-0A0C9813F244}">
      <dgm:prSet/>
      <dgm:spPr/>
      <dgm:t>
        <a:bodyPr/>
        <a:lstStyle/>
        <a:p>
          <a:r>
            <a:rPr lang="en-US"/>
            <a:t>We have also gathered results like which genre is most liked or how a rating of a movie can impact any success</a:t>
          </a:r>
        </a:p>
      </dgm:t>
    </dgm:pt>
    <dgm:pt modelId="{726E2EE8-8D6E-1E45-A063-8B7D7FF113DD}" type="parTrans" cxnId="{04C7D6B7-B562-D84F-9884-96861163D335}">
      <dgm:prSet/>
      <dgm:spPr/>
      <dgm:t>
        <a:bodyPr/>
        <a:lstStyle/>
        <a:p>
          <a:endParaRPr lang="en-US"/>
        </a:p>
      </dgm:t>
    </dgm:pt>
    <dgm:pt modelId="{F415050A-3EA4-5E43-90F1-1DB8D96DB593}" type="sibTrans" cxnId="{04C7D6B7-B562-D84F-9884-96861163D335}">
      <dgm:prSet/>
      <dgm:spPr/>
      <dgm:t>
        <a:bodyPr/>
        <a:lstStyle/>
        <a:p>
          <a:endParaRPr lang="en-US"/>
        </a:p>
      </dgm:t>
    </dgm:pt>
    <dgm:pt modelId="{E4DFD3AE-5895-2148-BDCC-7FF5D5BA23DB}" type="pres">
      <dgm:prSet presAssocID="{8D1BDE95-0495-3645-B7A7-E2FC4676C082}" presName="linear" presStyleCnt="0">
        <dgm:presLayoutVars>
          <dgm:animLvl val="lvl"/>
          <dgm:resizeHandles val="exact"/>
        </dgm:presLayoutVars>
      </dgm:prSet>
      <dgm:spPr/>
    </dgm:pt>
    <dgm:pt modelId="{0E2E729A-6F6E-0D41-BE80-4F8CAD8FF915}" type="pres">
      <dgm:prSet presAssocID="{049D987D-384D-234F-9481-D2E4F1F69FFB}" presName="parentText" presStyleLbl="node1" presStyleIdx="0" presStyleCnt="3">
        <dgm:presLayoutVars>
          <dgm:chMax val="0"/>
          <dgm:bulletEnabled val="1"/>
        </dgm:presLayoutVars>
      </dgm:prSet>
      <dgm:spPr/>
    </dgm:pt>
    <dgm:pt modelId="{BED3E50A-AE1E-F246-834B-4610EDD735A2}" type="pres">
      <dgm:prSet presAssocID="{A72743D8-497A-2F46-BDD4-386581B7E291}" presName="spacer" presStyleCnt="0"/>
      <dgm:spPr/>
    </dgm:pt>
    <dgm:pt modelId="{922C81DA-384D-5D4C-809E-878083AAAFBF}" type="pres">
      <dgm:prSet presAssocID="{12A96076-6C14-C644-9BC7-3762AD6770AD}" presName="parentText" presStyleLbl="node1" presStyleIdx="1" presStyleCnt="3">
        <dgm:presLayoutVars>
          <dgm:chMax val="0"/>
          <dgm:bulletEnabled val="1"/>
        </dgm:presLayoutVars>
      </dgm:prSet>
      <dgm:spPr/>
    </dgm:pt>
    <dgm:pt modelId="{40684ECA-A717-A74B-AFC4-9AF3203F45E2}" type="pres">
      <dgm:prSet presAssocID="{ED988D6F-7B94-A54F-92C2-FA670B3267EC}" presName="spacer" presStyleCnt="0"/>
      <dgm:spPr/>
    </dgm:pt>
    <dgm:pt modelId="{2B8DADB8-CB7F-2F41-B430-37123302A68E}" type="pres">
      <dgm:prSet presAssocID="{935AC7F1-73A4-414B-8682-0A0C9813F244}" presName="parentText" presStyleLbl="node1" presStyleIdx="2" presStyleCnt="3">
        <dgm:presLayoutVars>
          <dgm:chMax val="0"/>
          <dgm:bulletEnabled val="1"/>
        </dgm:presLayoutVars>
      </dgm:prSet>
      <dgm:spPr/>
    </dgm:pt>
  </dgm:ptLst>
  <dgm:cxnLst>
    <dgm:cxn modelId="{9C55D040-E44C-4843-9A3E-DA5EFA02534A}" type="presOf" srcId="{8D1BDE95-0495-3645-B7A7-E2FC4676C082}" destId="{E4DFD3AE-5895-2148-BDCC-7FF5D5BA23DB}" srcOrd="0" destOrd="0" presId="urn:microsoft.com/office/officeart/2005/8/layout/vList2"/>
    <dgm:cxn modelId="{35BAF343-4D74-1546-AAAC-AEEFC539E863}" srcId="{8D1BDE95-0495-3645-B7A7-E2FC4676C082}" destId="{049D987D-384D-234F-9481-D2E4F1F69FFB}" srcOrd="0" destOrd="0" parTransId="{290A70AC-63AD-0A4C-B89A-B6D5CCEB719F}" sibTransId="{A72743D8-497A-2F46-BDD4-386581B7E291}"/>
    <dgm:cxn modelId="{4C941B81-C4A6-CE4E-A499-32C9CB5A5EE5}" srcId="{8D1BDE95-0495-3645-B7A7-E2FC4676C082}" destId="{12A96076-6C14-C644-9BC7-3762AD6770AD}" srcOrd="1" destOrd="0" parTransId="{B0ED3BD3-8575-3C46-9ACE-67584D84CE18}" sibTransId="{ED988D6F-7B94-A54F-92C2-FA670B3267EC}"/>
    <dgm:cxn modelId="{E3D4DB97-E27F-D949-B561-462702BB0DA5}" type="presOf" srcId="{12A96076-6C14-C644-9BC7-3762AD6770AD}" destId="{922C81DA-384D-5D4C-809E-878083AAAFBF}" srcOrd="0" destOrd="0" presId="urn:microsoft.com/office/officeart/2005/8/layout/vList2"/>
    <dgm:cxn modelId="{3ECA3E99-89DB-9C49-AF5D-0B88F0A4D368}" type="presOf" srcId="{049D987D-384D-234F-9481-D2E4F1F69FFB}" destId="{0E2E729A-6F6E-0D41-BE80-4F8CAD8FF915}" srcOrd="0" destOrd="0" presId="urn:microsoft.com/office/officeart/2005/8/layout/vList2"/>
    <dgm:cxn modelId="{04C7D6B7-B562-D84F-9884-96861163D335}" srcId="{8D1BDE95-0495-3645-B7A7-E2FC4676C082}" destId="{935AC7F1-73A4-414B-8682-0A0C9813F244}" srcOrd="2" destOrd="0" parTransId="{726E2EE8-8D6E-1E45-A063-8B7D7FF113DD}" sibTransId="{F415050A-3EA4-5E43-90F1-1DB8D96DB593}"/>
    <dgm:cxn modelId="{E69463EA-B468-1F49-B6BA-6B2FA94AFC9F}" type="presOf" srcId="{935AC7F1-73A4-414B-8682-0A0C9813F244}" destId="{2B8DADB8-CB7F-2F41-B430-37123302A68E}" srcOrd="0" destOrd="0" presId="urn:microsoft.com/office/officeart/2005/8/layout/vList2"/>
    <dgm:cxn modelId="{E42E63A1-19D8-1241-9CF4-777135B4432E}" type="presParOf" srcId="{E4DFD3AE-5895-2148-BDCC-7FF5D5BA23DB}" destId="{0E2E729A-6F6E-0D41-BE80-4F8CAD8FF915}" srcOrd="0" destOrd="0" presId="urn:microsoft.com/office/officeart/2005/8/layout/vList2"/>
    <dgm:cxn modelId="{737397F6-6B28-6F46-B377-D7CE5A4E6E0A}" type="presParOf" srcId="{E4DFD3AE-5895-2148-BDCC-7FF5D5BA23DB}" destId="{BED3E50A-AE1E-F246-834B-4610EDD735A2}" srcOrd="1" destOrd="0" presId="urn:microsoft.com/office/officeart/2005/8/layout/vList2"/>
    <dgm:cxn modelId="{080A41FB-57B2-CA45-B179-53FF58D5550C}" type="presParOf" srcId="{E4DFD3AE-5895-2148-BDCC-7FF5D5BA23DB}" destId="{922C81DA-384D-5D4C-809E-878083AAAFBF}" srcOrd="2" destOrd="0" presId="urn:microsoft.com/office/officeart/2005/8/layout/vList2"/>
    <dgm:cxn modelId="{A8AE8D3E-A150-8C4C-948B-302EA69102D4}" type="presParOf" srcId="{E4DFD3AE-5895-2148-BDCC-7FF5D5BA23DB}" destId="{40684ECA-A717-A74B-AFC4-9AF3203F45E2}" srcOrd="3" destOrd="0" presId="urn:microsoft.com/office/officeart/2005/8/layout/vList2"/>
    <dgm:cxn modelId="{28CD85D3-C748-8A4F-A840-E76D3FFDB1DC}" type="presParOf" srcId="{E4DFD3AE-5895-2148-BDCC-7FF5D5BA23DB}" destId="{2B8DADB8-CB7F-2F41-B430-37123302A68E}" srcOrd="4"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5C2EE7A-BD72-4C20-8DB5-96205CABA24B}" type="doc">
      <dgm:prSet loTypeId="urn:microsoft.com/office/officeart/2018/2/layout/IconVerticalSolidList" loCatId="icon" qsTypeId="urn:microsoft.com/office/officeart/2005/8/quickstyle/simple1" qsCatId="simple" csTypeId="urn:microsoft.com/office/officeart/2005/8/colors/colorful2" csCatId="colorful" phldr="1"/>
      <dgm:spPr/>
      <dgm:t>
        <a:bodyPr/>
        <a:lstStyle/>
        <a:p>
          <a:endParaRPr lang="en-US"/>
        </a:p>
      </dgm:t>
    </dgm:pt>
    <dgm:pt modelId="{7E239C1B-2163-4CBC-AA4F-7398F710E5F9}">
      <dgm:prSet/>
      <dgm:spPr/>
      <dgm:t>
        <a:bodyPr/>
        <a:lstStyle/>
        <a:p>
          <a:pPr>
            <a:lnSpc>
              <a:spcPct val="100000"/>
            </a:lnSpc>
          </a:pPr>
          <a:r>
            <a:rPr lang="en-US" dirty="0"/>
            <a:t>Increase the size  of data set by techniques like web scraping</a:t>
          </a:r>
        </a:p>
      </dgm:t>
    </dgm:pt>
    <dgm:pt modelId="{FF88FAB0-4CE5-4C8D-9B30-3E7DF163F4CD}" type="parTrans" cxnId="{13ACEA00-1318-42A4-B37B-96018482C350}">
      <dgm:prSet/>
      <dgm:spPr/>
      <dgm:t>
        <a:bodyPr/>
        <a:lstStyle/>
        <a:p>
          <a:endParaRPr lang="en-US"/>
        </a:p>
      </dgm:t>
    </dgm:pt>
    <dgm:pt modelId="{52B56CE3-544A-434F-A1A6-0DF1AE1A33EE}" type="sibTrans" cxnId="{13ACEA00-1318-42A4-B37B-96018482C350}">
      <dgm:prSet/>
      <dgm:spPr/>
      <dgm:t>
        <a:bodyPr/>
        <a:lstStyle/>
        <a:p>
          <a:endParaRPr lang="en-US"/>
        </a:p>
      </dgm:t>
    </dgm:pt>
    <dgm:pt modelId="{AD81F26C-9E92-4B7E-8132-2274E0770890}">
      <dgm:prSet/>
      <dgm:spPr/>
      <dgm:t>
        <a:bodyPr/>
        <a:lstStyle/>
        <a:p>
          <a:pPr>
            <a:lnSpc>
              <a:spcPct val="100000"/>
            </a:lnSpc>
          </a:pPr>
          <a:r>
            <a:rPr lang="en-US" dirty="0"/>
            <a:t>Processing the movie poster-</a:t>
          </a:r>
          <a:r>
            <a:rPr lang="en-US" dirty="0" err="1"/>
            <a:t>url</a:t>
          </a:r>
          <a:r>
            <a:rPr lang="en-US" dirty="0"/>
            <a:t> attribute to estimate the attractiveness on the audience through techniques like image processing etc.</a:t>
          </a:r>
        </a:p>
      </dgm:t>
    </dgm:pt>
    <dgm:pt modelId="{1A6EC673-E5AC-4213-A25A-D6DCE4EDE82D}" type="parTrans" cxnId="{F9B03BA6-6107-496F-840D-F5689AC1670A}">
      <dgm:prSet/>
      <dgm:spPr/>
      <dgm:t>
        <a:bodyPr/>
        <a:lstStyle/>
        <a:p>
          <a:endParaRPr lang="en-US"/>
        </a:p>
      </dgm:t>
    </dgm:pt>
    <dgm:pt modelId="{0BC473A6-E031-4BD9-A817-AF00A3670F05}" type="sibTrans" cxnId="{F9B03BA6-6107-496F-840D-F5689AC1670A}">
      <dgm:prSet/>
      <dgm:spPr/>
      <dgm:t>
        <a:bodyPr/>
        <a:lstStyle/>
        <a:p>
          <a:endParaRPr lang="en-US"/>
        </a:p>
      </dgm:t>
    </dgm:pt>
    <dgm:pt modelId="{FDC32684-4D13-411A-A241-5D66DE89C3CD}">
      <dgm:prSet/>
      <dgm:spPr/>
      <dgm:t>
        <a:bodyPr/>
        <a:lstStyle/>
        <a:p>
          <a:pPr>
            <a:lnSpc>
              <a:spcPct val="100000"/>
            </a:lnSpc>
          </a:pPr>
          <a:r>
            <a:rPr lang="en-US" dirty="0"/>
            <a:t>Conglomeration of the data regarding the movie from the social media like Facebook, Twitter, </a:t>
          </a:r>
          <a:r>
            <a:rPr lang="en-US" dirty="0" err="1"/>
            <a:t>Youtube</a:t>
          </a:r>
          <a:r>
            <a:rPr lang="en-US" dirty="0"/>
            <a:t> etc. </a:t>
          </a:r>
        </a:p>
      </dgm:t>
    </dgm:pt>
    <dgm:pt modelId="{1A85E794-24D7-4833-B834-D7267B2FA77D}" type="parTrans" cxnId="{299B32C2-7870-4B98-8EFA-0F548386E5AD}">
      <dgm:prSet/>
      <dgm:spPr/>
      <dgm:t>
        <a:bodyPr/>
        <a:lstStyle/>
        <a:p>
          <a:endParaRPr lang="en-US"/>
        </a:p>
      </dgm:t>
    </dgm:pt>
    <dgm:pt modelId="{467365F0-9CED-4411-96BD-E5EE288F1988}" type="sibTrans" cxnId="{299B32C2-7870-4B98-8EFA-0F548386E5AD}">
      <dgm:prSet/>
      <dgm:spPr/>
      <dgm:t>
        <a:bodyPr/>
        <a:lstStyle/>
        <a:p>
          <a:endParaRPr lang="en-US"/>
        </a:p>
      </dgm:t>
    </dgm:pt>
    <dgm:pt modelId="{41E9C97D-794A-49BC-BE2E-1A0E4419CB4B}" type="pres">
      <dgm:prSet presAssocID="{75C2EE7A-BD72-4C20-8DB5-96205CABA24B}" presName="root" presStyleCnt="0">
        <dgm:presLayoutVars>
          <dgm:dir/>
          <dgm:resizeHandles val="exact"/>
        </dgm:presLayoutVars>
      </dgm:prSet>
      <dgm:spPr/>
    </dgm:pt>
    <dgm:pt modelId="{C655E098-7A3C-404F-B215-E0A72BE73C0D}" type="pres">
      <dgm:prSet presAssocID="{7E239C1B-2163-4CBC-AA4F-7398F710E5F9}" presName="compNode" presStyleCnt="0"/>
      <dgm:spPr/>
    </dgm:pt>
    <dgm:pt modelId="{5DD6D773-EF5C-4B4E-98C2-B88F1C56F030}" type="pres">
      <dgm:prSet presAssocID="{7E239C1B-2163-4CBC-AA4F-7398F710E5F9}" presName="bgRect" presStyleLbl="bgShp" presStyleIdx="0" presStyleCnt="3"/>
      <dgm:spPr/>
    </dgm:pt>
    <dgm:pt modelId="{EEBF9DAB-3014-4263-BC64-4BC2F82ED3B4}" type="pres">
      <dgm:prSet presAssocID="{7E239C1B-2163-4CBC-AA4F-7398F710E5F9}"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Statistics"/>
        </a:ext>
      </dgm:extLst>
    </dgm:pt>
    <dgm:pt modelId="{693DB942-9ECF-4B07-9C92-1EDD9D2CD52F}" type="pres">
      <dgm:prSet presAssocID="{7E239C1B-2163-4CBC-AA4F-7398F710E5F9}" presName="spaceRect" presStyleCnt="0"/>
      <dgm:spPr/>
    </dgm:pt>
    <dgm:pt modelId="{B5A739E7-77FB-42A1-ADEA-D7E49E8E1DD9}" type="pres">
      <dgm:prSet presAssocID="{7E239C1B-2163-4CBC-AA4F-7398F710E5F9}" presName="parTx" presStyleLbl="revTx" presStyleIdx="0" presStyleCnt="3">
        <dgm:presLayoutVars>
          <dgm:chMax val="0"/>
          <dgm:chPref val="0"/>
        </dgm:presLayoutVars>
      </dgm:prSet>
      <dgm:spPr/>
    </dgm:pt>
    <dgm:pt modelId="{62C04E55-B4CA-42DC-B013-2FB8620B379A}" type="pres">
      <dgm:prSet presAssocID="{52B56CE3-544A-434F-A1A6-0DF1AE1A33EE}" presName="sibTrans" presStyleCnt="0"/>
      <dgm:spPr/>
    </dgm:pt>
    <dgm:pt modelId="{871342E1-BDC1-4BE7-924A-12897926E780}" type="pres">
      <dgm:prSet presAssocID="{AD81F26C-9E92-4B7E-8132-2274E0770890}" presName="compNode" presStyleCnt="0"/>
      <dgm:spPr/>
    </dgm:pt>
    <dgm:pt modelId="{DF653FEF-5926-4D5A-AB69-C804606E451B}" type="pres">
      <dgm:prSet presAssocID="{AD81F26C-9E92-4B7E-8132-2274E0770890}" presName="bgRect" presStyleLbl="bgShp" presStyleIdx="1" presStyleCnt="3"/>
      <dgm:spPr/>
    </dgm:pt>
    <dgm:pt modelId="{29B22B65-AA8E-443C-B91E-87ED0E01A3CD}" type="pres">
      <dgm:prSet presAssocID="{AD81F26C-9E92-4B7E-8132-2274E0770890}"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Influencer"/>
        </a:ext>
      </dgm:extLst>
    </dgm:pt>
    <dgm:pt modelId="{E1102F53-3B42-4F5C-8483-9A6117AF5E33}" type="pres">
      <dgm:prSet presAssocID="{AD81F26C-9E92-4B7E-8132-2274E0770890}" presName="spaceRect" presStyleCnt="0"/>
      <dgm:spPr/>
    </dgm:pt>
    <dgm:pt modelId="{C2A183DA-0ECD-48D4-95FA-FF574BD9B63C}" type="pres">
      <dgm:prSet presAssocID="{AD81F26C-9E92-4B7E-8132-2274E0770890}" presName="parTx" presStyleLbl="revTx" presStyleIdx="1" presStyleCnt="3">
        <dgm:presLayoutVars>
          <dgm:chMax val="0"/>
          <dgm:chPref val="0"/>
        </dgm:presLayoutVars>
      </dgm:prSet>
      <dgm:spPr/>
    </dgm:pt>
    <dgm:pt modelId="{5383678C-D715-407C-A5AD-AA664F295896}" type="pres">
      <dgm:prSet presAssocID="{0BC473A6-E031-4BD9-A817-AF00A3670F05}" presName="sibTrans" presStyleCnt="0"/>
      <dgm:spPr/>
    </dgm:pt>
    <dgm:pt modelId="{C7EC6DB2-47E0-4680-A0B2-A29F0C7EB942}" type="pres">
      <dgm:prSet presAssocID="{FDC32684-4D13-411A-A241-5D66DE89C3CD}" presName="compNode" presStyleCnt="0"/>
      <dgm:spPr/>
    </dgm:pt>
    <dgm:pt modelId="{DEF38987-A159-4C3A-872A-2144330716B8}" type="pres">
      <dgm:prSet presAssocID="{FDC32684-4D13-411A-A241-5D66DE89C3CD}" presName="bgRect" presStyleLbl="bgShp" presStyleIdx="2" presStyleCnt="3"/>
      <dgm:spPr/>
    </dgm:pt>
    <dgm:pt modelId="{DB80D53C-E0C3-4388-A401-E2AE9C337A74}" type="pres">
      <dgm:prSet presAssocID="{FDC32684-4D13-411A-A241-5D66DE89C3CD}"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Connections"/>
        </a:ext>
      </dgm:extLst>
    </dgm:pt>
    <dgm:pt modelId="{8D5A4A99-AA1A-4D96-9FB5-1724B168C80A}" type="pres">
      <dgm:prSet presAssocID="{FDC32684-4D13-411A-A241-5D66DE89C3CD}" presName="spaceRect" presStyleCnt="0"/>
      <dgm:spPr/>
    </dgm:pt>
    <dgm:pt modelId="{F5CD9695-9AC5-41A0-A68D-E98B0914E257}" type="pres">
      <dgm:prSet presAssocID="{FDC32684-4D13-411A-A241-5D66DE89C3CD}" presName="parTx" presStyleLbl="revTx" presStyleIdx="2" presStyleCnt="3">
        <dgm:presLayoutVars>
          <dgm:chMax val="0"/>
          <dgm:chPref val="0"/>
        </dgm:presLayoutVars>
      </dgm:prSet>
      <dgm:spPr/>
    </dgm:pt>
  </dgm:ptLst>
  <dgm:cxnLst>
    <dgm:cxn modelId="{13ACEA00-1318-42A4-B37B-96018482C350}" srcId="{75C2EE7A-BD72-4C20-8DB5-96205CABA24B}" destId="{7E239C1B-2163-4CBC-AA4F-7398F710E5F9}" srcOrd="0" destOrd="0" parTransId="{FF88FAB0-4CE5-4C8D-9B30-3E7DF163F4CD}" sibTransId="{52B56CE3-544A-434F-A1A6-0DF1AE1A33EE}"/>
    <dgm:cxn modelId="{16778801-3F50-4CEA-B5A3-C0D6A4E5F4B8}" type="presOf" srcId="{FDC32684-4D13-411A-A241-5D66DE89C3CD}" destId="{F5CD9695-9AC5-41A0-A68D-E98B0914E257}" srcOrd="0" destOrd="0" presId="urn:microsoft.com/office/officeart/2018/2/layout/IconVerticalSolidList"/>
    <dgm:cxn modelId="{11D8F20E-2036-4433-9F2E-232E7F3445AC}" type="presOf" srcId="{AD81F26C-9E92-4B7E-8132-2274E0770890}" destId="{C2A183DA-0ECD-48D4-95FA-FF574BD9B63C}" srcOrd="0" destOrd="0" presId="urn:microsoft.com/office/officeart/2018/2/layout/IconVerticalSolidList"/>
    <dgm:cxn modelId="{49F6AD32-AD15-447A-BC42-7C888EE3A627}" type="presOf" srcId="{75C2EE7A-BD72-4C20-8DB5-96205CABA24B}" destId="{41E9C97D-794A-49BC-BE2E-1A0E4419CB4B}" srcOrd="0" destOrd="0" presId="urn:microsoft.com/office/officeart/2018/2/layout/IconVerticalSolidList"/>
    <dgm:cxn modelId="{871BD63F-8BAC-426E-9B10-FBB3BD22EB0C}" type="presOf" srcId="{7E239C1B-2163-4CBC-AA4F-7398F710E5F9}" destId="{B5A739E7-77FB-42A1-ADEA-D7E49E8E1DD9}" srcOrd="0" destOrd="0" presId="urn:microsoft.com/office/officeart/2018/2/layout/IconVerticalSolidList"/>
    <dgm:cxn modelId="{F9B03BA6-6107-496F-840D-F5689AC1670A}" srcId="{75C2EE7A-BD72-4C20-8DB5-96205CABA24B}" destId="{AD81F26C-9E92-4B7E-8132-2274E0770890}" srcOrd="1" destOrd="0" parTransId="{1A6EC673-E5AC-4213-A25A-D6DCE4EDE82D}" sibTransId="{0BC473A6-E031-4BD9-A817-AF00A3670F05}"/>
    <dgm:cxn modelId="{299B32C2-7870-4B98-8EFA-0F548386E5AD}" srcId="{75C2EE7A-BD72-4C20-8DB5-96205CABA24B}" destId="{FDC32684-4D13-411A-A241-5D66DE89C3CD}" srcOrd="2" destOrd="0" parTransId="{1A85E794-24D7-4833-B834-D7267B2FA77D}" sibTransId="{467365F0-9CED-4411-96BD-E5EE288F1988}"/>
    <dgm:cxn modelId="{7FC2A6CF-F497-4DC8-90C6-A156BAFFD0E2}" type="presParOf" srcId="{41E9C97D-794A-49BC-BE2E-1A0E4419CB4B}" destId="{C655E098-7A3C-404F-B215-E0A72BE73C0D}" srcOrd="0" destOrd="0" presId="urn:microsoft.com/office/officeart/2018/2/layout/IconVerticalSolidList"/>
    <dgm:cxn modelId="{573B5364-0F1E-4B65-B2AC-57BBD1F2523A}" type="presParOf" srcId="{C655E098-7A3C-404F-B215-E0A72BE73C0D}" destId="{5DD6D773-EF5C-4B4E-98C2-B88F1C56F030}" srcOrd="0" destOrd="0" presId="urn:microsoft.com/office/officeart/2018/2/layout/IconVerticalSolidList"/>
    <dgm:cxn modelId="{81AE7D94-DE38-4F4B-8B2E-BE58783FDABB}" type="presParOf" srcId="{C655E098-7A3C-404F-B215-E0A72BE73C0D}" destId="{EEBF9DAB-3014-4263-BC64-4BC2F82ED3B4}" srcOrd="1" destOrd="0" presId="urn:microsoft.com/office/officeart/2018/2/layout/IconVerticalSolidList"/>
    <dgm:cxn modelId="{8A1CFEFE-9140-48E1-9746-4C0BD750551D}" type="presParOf" srcId="{C655E098-7A3C-404F-B215-E0A72BE73C0D}" destId="{693DB942-9ECF-4B07-9C92-1EDD9D2CD52F}" srcOrd="2" destOrd="0" presId="urn:microsoft.com/office/officeart/2018/2/layout/IconVerticalSolidList"/>
    <dgm:cxn modelId="{B7C27234-54FD-4443-8B0D-1759737E6CAA}" type="presParOf" srcId="{C655E098-7A3C-404F-B215-E0A72BE73C0D}" destId="{B5A739E7-77FB-42A1-ADEA-D7E49E8E1DD9}" srcOrd="3" destOrd="0" presId="urn:microsoft.com/office/officeart/2018/2/layout/IconVerticalSolidList"/>
    <dgm:cxn modelId="{E9E919A8-DE54-4878-8E3D-2468B7A4C47D}" type="presParOf" srcId="{41E9C97D-794A-49BC-BE2E-1A0E4419CB4B}" destId="{62C04E55-B4CA-42DC-B013-2FB8620B379A}" srcOrd="1" destOrd="0" presId="urn:microsoft.com/office/officeart/2018/2/layout/IconVerticalSolidList"/>
    <dgm:cxn modelId="{941D83EC-59FB-4CC9-B777-9022E6C109C9}" type="presParOf" srcId="{41E9C97D-794A-49BC-BE2E-1A0E4419CB4B}" destId="{871342E1-BDC1-4BE7-924A-12897926E780}" srcOrd="2" destOrd="0" presId="urn:microsoft.com/office/officeart/2018/2/layout/IconVerticalSolidList"/>
    <dgm:cxn modelId="{730D38E3-1596-4578-BA2D-B8D42405CEC7}" type="presParOf" srcId="{871342E1-BDC1-4BE7-924A-12897926E780}" destId="{DF653FEF-5926-4D5A-AB69-C804606E451B}" srcOrd="0" destOrd="0" presId="urn:microsoft.com/office/officeart/2018/2/layout/IconVerticalSolidList"/>
    <dgm:cxn modelId="{0AF36898-4EEB-49E2-916D-D52481822779}" type="presParOf" srcId="{871342E1-BDC1-4BE7-924A-12897926E780}" destId="{29B22B65-AA8E-443C-B91E-87ED0E01A3CD}" srcOrd="1" destOrd="0" presId="urn:microsoft.com/office/officeart/2018/2/layout/IconVerticalSolidList"/>
    <dgm:cxn modelId="{B61C446C-3237-44F0-AEFE-26CDE40662DC}" type="presParOf" srcId="{871342E1-BDC1-4BE7-924A-12897926E780}" destId="{E1102F53-3B42-4F5C-8483-9A6117AF5E33}" srcOrd="2" destOrd="0" presId="urn:microsoft.com/office/officeart/2018/2/layout/IconVerticalSolidList"/>
    <dgm:cxn modelId="{3C543193-C2A7-4710-B32A-DFB726E2080C}" type="presParOf" srcId="{871342E1-BDC1-4BE7-924A-12897926E780}" destId="{C2A183DA-0ECD-48D4-95FA-FF574BD9B63C}" srcOrd="3" destOrd="0" presId="urn:microsoft.com/office/officeart/2018/2/layout/IconVerticalSolidList"/>
    <dgm:cxn modelId="{1B71C6A4-40B6-40A6-9F72-169734E24977}" type="presParOf" srcId="{41E9C97D-794A-49BC-BE2E-1A0E4419CB4B}" destId="{5383678C-D715-407C-A5AD-AA664F295896}" srcOrd="3" destOrd="0" presId="urn:microsoft.com/office/officeart/2018/2/layout/IconVerticalSolidList"/>
    <dgm:cxn modelId="{CF2D9AC2-E838-4994-930E-9CB2D7CD6490}" type="presParOf" srcId="{41E9C97D-794A-49BC-BE2E-1A0E4419CB4B}" destId="{C7EC6DB2-47E0-4680-A0B2-A29F0C7EB942}" srcOrd="4" destOrd="0" presId="urn:microsoft.com/office/officeart/2018/2/layout/IconVerticalSolidList"/>
    <dgm:cxn modelId="{42ACE0E1-F96F-4C4F-BE8E-48B7C0D720B8}" type="presParOf" srcId="{C7EC6DB2-47E0-4680-A0B2-A29F0C7EB942}" destId="{DEF38987-A159-4C3A-872A-2144330716B8}" srcOrd="0" destOrd="0" presId="urn:microsoft.com/office/officeart/2018/2/layout/IconVerticalSolidList"/>
    <dgm:cxn modelId="{FE5749A4-4622-4A4F-BFBE-7592C2AC9FE9}" type="presParOf" srcId="{C7EC6DB2-47E0-4680-A0B2-A29F0C7EB942}" destId="{DB80D53C-E0C3-4388-A401-E2AE9C337A74}" srcOrd="1" destOrd="0" presId="urn:microsoft.com/office/officeart/2018/2/layout/IconVerticalSolidList"/>
    <dgm:cxn modelId="{8B99DA58-7286-414A-BE62-84A0DF2AA473}" type="presParOf" srcId="{C7EC6DB2-47E0-4680-A0B2-A29F0C7EB942}" destId="{8D5A4A99-AA1A-4D96-9FB5-1724B168C80A}" srcOrd="2" destOrd="0" presId="urn:microsoft.com/office/officeart/2018/2/layout/IconVerticalSolidList"/>
    <dgm:cxn modelId="{C2BC8F37-E6EE-4650-A488-0AA57613DC13}" type="presParOf" srcId="{C7EC6DB2-47E0-4680-A0B2-A29F0C7EB942}" destId="{F5CD9695-9AC5-41A0-A68D-E98B0914E257}"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1403F76-A4BE-A74F-B491-8A6ACCB9C420}">
      <dsp:nvSpPr>
        <dsp:cNvPr id="0" name=""/>
        <dsp:cNvSpPr/>
      </dsp:nvSpPr>
      <dsp:spPr>
        <a:xfrm>
          <a:off x="492183" y="0"/>
          <a:ext cx="4004073" cy="4004073"/>
        </a:xfrm>
        <a:prstGeom prst="diamond">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6F0C1F9-FC91-BD48-A7E7-8E70067B0734}">
      <dsp:nvSpPr>
        <dsp:cNvPr id="0" name=""/>
        <dsp:cNvSpPr/>
      </dsp:nvSpPr>
      <dsp:spPr>
        <a:xfrm>
          <a:off x="872570" y="380386"/>
          <a:ext cx="1561588" cy="1561588"/>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H.1 All models will not have same performance for the Pre-diction of Movie Success</a:t>
          </a:r>
        </a:p>
      </dsp:txBody>
      <dsp:txXfrm>
        <a:off x="948800" y="456616"/>
        <a:ext cx="1409128" cy="1409128"/>
      </dsp:txXfrm>
    </dsp:sp>
    <dsp:sp modelId="{2E3AF45F-3373-2944-8672-217BD450B612}">
      <dsp:nvSpPr>
        <dsp:cNvPr id="0" name=""/>
        <dsp:cNvSpPr/>
      </dsp:nvSpPr>
      <dsp:spPr>
        <a:xfrm>
          <a:off x="2554281" y="380386"/>
          <a:ext cx="1561588" cy="1561588"/>
        </a:xfrm>
        <a:prstGeom prst="roundRect">
          <a:avLst/>
        </a:prstGeom>
        <a:solidFill>
          <a:schemeClr val="accent2">
            <a:hueOff val="1560506"/>
            <a:satOff val="-1946"/>
            <a:lumOff val="45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H.2 There can be an influencing attribute in the success prediction</a:t>
          </a:r>
        </a:p>
      </dsp:txBody>
      <dsp:txXfrm>
        <a:off x="2630511" y="456616"/>
        <a:ext cx="1409128" cy="1409128"/>
      </dsp:txXfrm>
    </dsp:sp>
    <dsp:sp modelId="{DBF8DBDC-2D24-1148-AAE7-C35C5A67207D}">
      <dsp:nvSpPr>
        <dsp:cNvPr id="0" name=""/>
        <dsp:cNvSpPr/>
      </dsp:nvSpPr>
      <dsp:spPr>
        <a:xfrm>
          <a:off x="872570" y="2062097"/>
          <a:ext cx="1561588" cy="1561588"/>
        </a:xfrm>
        <a:prstGeom prst="roundRect">
          <a:avLst/>
        </a:prstGeom>
        <a:solidFill>
          <a:schemeClr val="accent2">
            <a:hueOff val="3121013"/>
            <a:satOff val="-3893"/>
            <a:lumOff val="91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H.3 A genre can contain more successful movies</a:t>
          </a:r>
        </a:p>
      </dsp:txBody>
      <dsp:txXfrm>
        <a:off x="948800" y="2138327"/>
        <a:ext cx="1409128" cy="1409128"/>
      </dsp:txXfrm>
    </dsp:sp>
    <dsp:sp modelId="{68AA7412-9551-5B4D-9ADC-966FE6062B01}">
      <dsp:nvSpPr>
        <dsp:cNvPr id="0" name=""/>
        <dsp:cNvSpPr/>
      </dsp:nvSpPr>
      <dsp:spPr>
        <a:xfrm>
          <a:off x="2554281" y="2062097"/>
          <a:ext cx="1561588" cy="1561588"/>
        </a:xfrm>
        <a:prstGeom prst="roundRect">
          <a:avLst/>
        </a:prstGeom>
        <a:solidFill>
          <a:schemeClr val="accent2">
            <a:hueOff val="4681519"/>
            <a:satOff val="-5839"/>
            <a:lumOff val="137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H.4 A movie rating can be a deciding factor for successful movies</a:t>
          </a:r>
        </a:p>
      </dsp:txBody>
      <dsp:txXfrm>
        <a:off x="2630511" y="2138327"/>
        <a:ext cx="1409128" cy="140912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E2E729A-6F6E-0D41-BE80-4F8CAD8FF915}">
      <dsp:nvSpPr>
        <dsp:cNvPr id="0" name=""/>
        <dsp:cNvSpPr/>
      </dsp:nvSpPr>
      <dsp:spPr>
        <a:xfrm>
          <a:off x="0" y="115121"/>
          <a:ext cx="4175184" cy="1212120"/>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dirty="0"/>
            <a:t>The Earlier work categorized movies as success or failure based mostly on the revenue while others tried to predict the success based on the news, and social media hype calculating the positivity in the comments, number of likes etc.</a:t>
          </a:r>
        </a:p>
      </dsp:txBody>
      <dsp:txXfrm>
        <a:off x="59171" y="174292"/>
        <a:ext cx="4056842" cy="1093778"/>
      </dsp:txXfrm>
    </dsp:sp>
    <dsp:sp modelId="{922C81DA-384D-5D4C-809E-878083AAAFBF}">
      <dsp:nvSpPr>
        <dsp:cNvPr id="0" name=""/>
        <dsp:cNvSpPr/>
      </dsp:nvSpPr>
      <dsp:spPr>
        <a:xfrm>
          <a:off x="0" y="1367561"/>
          <a:ext cx="4175184" cy="1212120"/>
        </a:xfrm>
        <a:prstGeom prst="roundRect">
          <a:avLst/>
        </a:prstGeom>
        <a:solidFill>
          <a:schemeClr val="accent2">
            <a:hueOff val="2340759"/>
            <a:satOff val="-2919"/>
            <a:lumOff val="68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dirty="0"/>
            <a:t>We have taken a step further in inculcating the novelty by considering what model and what underlying influencing factors are impacting the movie success</a:t>
          </a:r>
        </a:p>
      </dsp:txBody>
      <dsp:txXfrm>
        <a:off x="59171" y="1426732"/>
        <a:ext cx="4056842" cy="1093778"/>
      </dsp:txXfrm>
    </dsp:sp>
    <dsp:sp modelId="{2B8DADB8-CB7F-2F41-B430-37123302A68E}">
      <dsp:nvSpPr>
        <dsp:cNvPr id="0" name=""/>
        <dsp:cNvSpPr/>
      </dsp:nvSpPr>
      <dsp:spPr>
        <a:xfrm>
          <a:off x="0" y="2620002"/>
          <a:ext cx="4175184" cy="1212120"/>
        </a:xfrm>
        <a:prstGeom prst="roundRect">
          <a:avLst/>
        </a:prstGeom>
        <a:solidFill>
          <a:schemeClr val="accent2">
            <a:hueOff val="4681519"/>
            <a:satOff val="-5839"/>
            <a:lumOff val="137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a:t>We have also gathered results like which genre is most liked or how a rating of a movie can impact any success</a:t>
          </a:r>
        </a:p>
      </dsp:txBody>
      <dsp:txXfrm>
        <a:off x="59171" y="2679173"/>
        <a:ext cx="4056842" cy="109377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DD6D773-EF5C-4B4E-98C2-B88F1C56F030}">
      <dsp:nvSpPr>
        <dsp:cNvPr id="0" name=""/>
        <dsp:cNvSpPr/>
      </dsp:nvSpPr>
      <dsp:spPr>
        <a:xfrm>
          <a:off x="0" y="488"/>
          <a:ext cx="4988440" cy="1143741"/>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EBF9DAB-3014-4263-BC64-4BC2F82ED3B4}">
      <dsp:nvSpPr>
        <dsp:cNvPr id="0" name=""/>
        <dsp:cNvSpPr/>
      </dsp:nvSpPr>
      <dsp:spPr>
        <a:xfrm>
          <a:off x="345981" y="257830"/>
          <a:ext cx="629057" cy="62905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5A739E7-77FB-42A1-ADEA-D7E49E8E1DD9}">
      <dsp:nvSpPr>
        <dsp:cNvPr id="0" name=""/>
        <dsp:cNvSpPr/>
      </dsp:nvSpPr>
      <dsp:spPr>
        <a:xfrm>
          <a:off x="1321021" y="488"/>
          <a:ext cx="3667418" cy="11437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046" tIns="121046" rIns="121046" bIns="121046" numCol="1" spcCol="1270" anchor="ctr" anchorCtr="0">
          <a:noAutofit/>
        </a:bodyPr>
        <a:lstStyle/>
        <a:p>
          <a:pPr marL="0" lvl="0" indent="0" algn="l" defTabSz="622300">
            <a:lnSpc>
              <a:spcPct val="100000"/>
            </a:lnSpc>
            <a:spcBef>
              <a:spcPct val="0"/>
            </a:spcBef>
            <a:spcAft>
              <a:spcPct val="35000"/>
            </a:spcAft>
            <a:buNone/>
          </a:pPr>
          <a:r>
            <a:rPr lang="en-US" sz="1400" kern="1200" dirty="0"/>
            <a:t>Increase the size  of data set by techniques like web scraping</a:t>
          </a:r>
        </a:p>
      </dsp:txBody>
      <dsp:txXfrm>
        <a:off x="1321021" y="488"/>
        <a:ext cx="3667418" cy="1143741"/>
      </dsp:txXfrm>
    </dsp:sp>
    <dsp:sp modelId="{DF653FEF-5926-4D5A-AB69-C804606E451B}">
      <dsp:nvSpPr>
        <dsp:cNvPr id="0" name=""/>
        <dsp:cNvSpPr/>
      </dsp:nvSpPr>
      <dsp:spPr>
        <a:xfrm>
          <a:off x="0" y="1430165"/>
          <a:ext cx="4988440" cy="1143741"/>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9B22B65-AA8E-443C-B91E-87ED0E01A3CD}">
      <dsp:nvSpPr>
        <dsp:cNvPr id="0" name=""/>
        <dsp:cNvSpPr/>
      </dsp:nvSpPr>
      <dsp:spPr>
        <a:xfrm>
          <a:off x="345981" y="1687507"/>
          <a:ext cx="629057" cy="62905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2A183DA-0ECD-48D4-95FA-FF574BD9B63C}">
      <dsp:nvSpPr>
        <dsp:cNvPr id="0" name=""/>
        <dsp:cNvSpPr/>
      </dsp:nvSpPr>
      <dsp:spPr>
        <a:xfrm>
          <a:off x="1321021" y="1430165"/>
          <a:ext cx="3667418" cy="11437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046" tIns="121046" rIns="121046" bIns="121046" numCol="1" spcCol="1270" anchor="ctr" anchorCtr="0">
          <a:noAutofit/>
        </a:bodyPr>
        <a:lstStyle/>
        <a:p>
          <a:pPr marL="0" lvl="0" indent="0" algn="l" defTabSz="622300">
            <a:lnSpc>
              <a:spcPct val="100000"/>
            </a:lnSpc>
            <a:spcBef>
              <a:spcPct val="0"/>
            </a:spcBef>
            <a:spcAft>
              <a:spcPct val="35000"/>
            </a:spcAft>
            <a:buNone/>
          </a:pPr>
          <a:r>
            <a:rPr lang="en-US" sz="1400" kern="1200" dirty="0"/>
            <a:t>Processing the movie poster-</a:t>
          </a:r>
          <a:r>
            <a:rPr lang="en-US" sz="1400" kern="1200" dirty="0" err="1"/>
            <a:t>url</a:t>
          </a:r>
          <a:r>
            <a:rPr lang="en-US" sz="1400" kern="1200" dirty="0"/>
            <a:t> attribute to estimate the attractiveness on the audience through techniques like image processing etc.</a:t>
          </a:r>
        </a:p>
      </dsp:txBody>
      <dsp:txXfrm>
        <a:off x="1321021" y="1430165"/>
        <a:ext cx="3667418" cy="1143741"/>
      </dsp:txXfrm>
    </dsp:sp>
    <dsp:sp modelId="{DEF38987-A159-4C3A-872A-2144330716B8}">
      <dsp:nvSpPr>
        <dsp:cNvPr id="0" name=""/>
        <dsp:cNvSpPr/>
      </dsp:nvSpPr>
      <dsp:spPr>
        <a:xfrm>
          <a:off x="0" y="2859842"/>
          <a:ext cx="4988440" cy="1143741"/>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B80D53C-E0C3-4388-A401-E2AE9C337A74}">
      <dsp:nvSpPr>
        <dsp:cNvPr id="0" name=""/>
        <dsp:cNvSpPr/>
      </dsp:nvSpPr>
      <dsp:spPr>
        <a:xfrm>
          <a:off x="345981" y="3117184"/>
          <a:ext cx="629057" cy="62905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5CD9695-9AC5-41A0-A68D-E98B0914E257}">
      <dsp:nvSpPr>
        <dsp:cNvPr id="0" name=""/>
        <dsp:cNvSpPr/>
      </dsp:nvSpPr>
      <dsp:spPr>
        <a:xfrm>
          <a:off x="1321021" y="2859842"/>
          <a:ext cx="3667418" cy="11437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046" tIns="121046" rIns="121046" bIns="121046" numCol="1" spcCol="1270" anchor="ctr" anchorCtr="0">
          <a:noAutofit/>
        </a:bodyPr>
        <a:lstStyle/>
        <a:p>
          <a:pPr marL="0" lvl="0" indent="0" algn="l" defTabSz="622300">
            <a:lnSpc>
              <a:spcPct val="100000"/>
            </a:lnSpc>
            <a:spcBef>
              <a:spcPct val="0"/>
            </a:spcBef>
            <a:spcAft>
              <a:spcPct val="35000"/>
            </a:spcAft>
            <a:buNone/>
          </a:pPr>
          <a:r>
            <a:rPr lang="en-US" sz="1400" kern="1200" dirty="0"/>
            <a:t>Conglomeration of the data regarding the movie from the social media like Facebook, Twitter, </a:t>
          </a:r>
          <a:r>
            <a:rPr lang="en-US" sz="1400" kern="1200" dirty="0" err="1"/>
            <a:t>Youtube</a:t>
          </a:r>
          <a:r>
            <a:rPr lang="en-US" sz="1400" kern="1200" dirty="0"/>
            <a:t> etc. </a:t>
          </a:r>
        </a:p>
      </dsp:txBody>
      <dsp:txXfrm>
        <a:off x="1321021" y="2859842"/>
        <a:ext cx="3667418" cy="1143741"/>
      </dsp:txXfrm>
    </dsp:sp>
  </dsp:spTree>
</dsp:drawing>
</file>

<file path=ppt/diagrams/layout1.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3B8D4C8-99BE-9A45-A726-43045B1E34B3}" type="datetimeFigureOut">
              <a:rPr lang="en-US" smtClean="0"/>
              <a:t>4/24/20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BB1B108-4B03-1E47-B676-484E6BF3AC82}" type="slidenum">
              <a:rPr lang="en-US" smtClean="0"/>
              <a:t>‹#›</a:t>
            </a:fld>
            <a:endParaRPr lang="en-US"/>
          </a:p>
        </p:txBody>
      </p:sp>
    </p:spTree>
    <p:extLst>
      <p:ext uri="{BB962C8B-B14F-4D97-AF65-F5344CB8AC3E}">
        <p14:creationId xmlns:p14="http://schemas.microsoft.com/office/powerpoint/2010/main" val="23982073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Header Placeholder 3"/>
          <p:cNvSpPr>
            <a:spLocks noGrp="1"/>
          </p:cNvSpPr>
          <p:nvPr>
            <p:ph type="hdr" sz="quarter" idx="10"/>
          </p:nvPr>
        </p:nvSpPr>
        <p:spPr/>
        <p:txBody>
          <a:bodyPr/>
          <a:lstStyle/>
          <a:p>
            <a:r>
              <a:rPr lang="en-US"/>
              <a:t>Sai Shruthi Madhuri Kara</a:t>
            </a:r>
          </a:p>
        </p:txBody>
      </p:sp>
      <p:sp>
        <p:nvSpPr>
          <p:cNvPr id="5" name="Slide Number Placeholder 4"/>
          <p:cNvSpPr>
            <a:spLocks noGrp="1"/>
          </p:cNvSpPr>
          <p:nvPr>
            <p:ph type="sldNum" sz="quarter" idx="11"/>
          </p:nvPr>
        </p:nvSpPr>
        <p:spPr/>
        <p:txBody>
          <a:bodyPr/>
          <a:lstStyle/>
          <a:p>
            <a:fld id="{E364741E-7693-104A-B773-B904E98C280E}" type="slidenum">
              <a:rPr lang="en-US" smtClean="0"/>
              <a:t>3</a:t>
            </a:fld>
            <a:endParaRPr lang="en-US"/>
          </a:p>
        </p:txBody>
      </p:sp>
    </p:spTree>
    <p:extLst>
      <p:ext uri="{BB962C8B-B14F-4D97-AF65-F5344CB8AC3E}">
        <p14:creationId xmlns:p14="http://schemas.microsoft.com/office/powerpoint/2010/main" val="35561130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Header Placeholder 3"/>
          <p:cNvSpPr>
            <a:spLocks noGrp="1"/>
          </p:cNvSpPr>
          <p:nvPr>
            <p:ph type="hdr" sz="quarter" idx="10"/>
          </p:nvPr>
        </p:nvSpPr>
        <p:spPr/>
        <p:txBody>
          <a:bodyPr/>
          <a:lstStyle/>
          <a:p>
            <a:r>
              <a:rPr lang="en-US"/>
              <a:t>Sai Shruthi Madhuri Kara</a:t>
            </a:r>
          </a:p>
        </p:txBody>
      </p:sp>
      <p:sp>
        <p:nvSpPr>
          <p:cNvPr id="5" name="Slide Number Placeholder 4"/>
          <p:cNvSpPr>
            <a:spLocks noGrp="1"/>
          </p:cNvSpPr>
          <p:nvPr>
            <p:ph type="sldNum" sz="quarter" idx="11"/>
          </p:nvPr>
        </p:nvSpPr>
        <p:spPr/>
        <p:txBody>
          <a:bodyPr/>
          <a:lstStyle/>
          <a:p>
            <a:fld id="{E364741E-7693-104A-B773-B904E98C280E}" type="slidenum">
              <a:rPr lang="en-US" smtClean="0"/>
              <a:t>4</a:t>
            </a:fld>
            <a:endParaRPr lang="en-US"/>
          </a:p>
        </p:txBody>
      </p:sp>
    </p:spTree>
    <p:extLst>
      <p:ext uri="{BB962C8B-B14F-4D97-AF65-F5344CB8AC3E}">
        <p14:creationId xmlns:p14="http://schemas.microsoft.com/office/powerpoint/2010/main" val="31936454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Header Placeholder 3"/>
          <p:cNvSpPr>
            <a:spLocks noGrp="1"/>
          </p:cNvSpPr>
          <p:nvPr>
            <p:ph type="hdr" sz="quarter" idx="10"/>
          </p:nvPr>
        </p:nvSpPr>
        <p:spPr/>
        <p:txBody>
          <a:bodyPr/>
          <a:lstStyle/>
          <a:p>
            <a:r>
              <a:rPr lang="en-US"/>
              <a:t>Sai Shruthi Madhuri Kara</a:t>
            </a:r>
          </a:p>
        </p:txBody>
      </p:sp>
      <p:sp>
        <p:nvSpPr>
          <p:cNvPr id="5" name="Slide Number Placeholder 4"/>
          <p:cNvSpPr>
            <a:spLocks noGrp="1"/>
          </p:cNvSpPr>
          <p:nvPr>
            <p:ph type="sldNum" sz="quarter" idx="11"/>
          </p:nvPr>
        </p:nvSpPr>
        <p:spPr/>
        <p:txBody>
          <a:bodyPr/>
          <a:lstStyle/>
          <a:p>
            <a:fld id="{E364741E-7693-104A-B773-B904E98C280E}" type="slidenum">
              <a:rPr lang="en-US" smtClean="0"/>
              <a:t>5</a:t>
            </a:fld>
            <a:endParaRPr lang="en-US"/>
          </a:p>
        </p:txBody>
      </p:sp>
    </p:spTree>
    <p:extLst>
      <p:ext uri="{BB962C8B-B14F-4D97-AF65-F5344CB8AC3E}">
        <p14:creationId xmlns:p14="http://schemas.microsoft.com/office/powerpoint/2010/main" val="33014587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a:t>Click to edit Master title style</a:t>
            </a:r>
            <a:endParaRPr lang="en-US" dirty="0"/>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lvl1pPr>
          </a:lstStyle>
          <a:p>
            <a:pPr>
              <a:defRPr/>
            </a:pPr>
            <a:fld id="{D480A359-2FB3-4847-9D97-3491754AA7F9}" type="datetimeFigureOut">
              <a:rPr lang="en-US"/>
              <a:pPr>
                <a:defRPr/>
              </a:pPr>
              <a:t>4/24/20</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1E82176-A547-F94B-AC51-D6E9C882CB88}" type="slidenum">
              <a:rPr lang="en-US"/>
              <a:pPr>
                <a:defRPr/>
              </a:pPr>
              <a:t>‹#›</a:t>
            </a:fld>
            <a:endParaRPr lang="en-US"/>
          </a:p>
        </p:txBody>
      </p:sp>
    </p:spTree>
    <p:extLst>
      <p:ext uri="{BB962C8B-B14F-4D97-AF65-F5344CB8AC3E}">
        <p14:creationId xmlns:p14="http://schemas.microsoft.com/office/powerpoint/2010/main" val="7884443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73BC5DAC-1A13-D34F-9418-D6257772B49C}" type="datetimeFigureOut">
              <a:rPr lang="en-US"/>
              <a:pPr>
                <a:defRPr/>
              </a:pPr>
              <a:t>4/24/20</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FB9610A8-B29A-B34A-A0B5-3DF26A2EB850}" type="slidenum">
              <a:rPr lang="en-US"/>
              <a:pPr>
                <a:defRPr/>
              </a:pPr>
              <a:t>‹#›</a:t>
            </a:fld>
            <a:endParaRPr lang="en-US"/>
          </a:p>
        </p:txBody>
      </p:sp>
    </p:spTree>
    <p:extLst>
      <p:ext uri="{BB962C8B-B14F-4D97-AF65-F5344CB8AC3E}">
        <p14:creationId xmlns:p14="http://schemas.microsoft.com/office/powerpoint/2010/main" val="21546962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80"/>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80"/>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B4EC0D93-568E-6D41-8E6D-0963A71A503C}" type="datetimeFigureOut">
              <a:rPr lang="en-US"/>
              <a:pPr>
                <a:defRPr/>
              </a:pPr>
              <a:t>4/24/20</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E12D0221-73D0-6245-9CCD-73A1D8FCB5E4}" type="slidenum">
              <a:rPr lang="en-US"/>
              <a:pPr>
                <a:defRPr/>
              </a:pPr>
              <a:t>‹#›</a:t>
            </a:fld>
            <a:endParaRPr lang="en-US"/>
          </a:p>
        </p:txBody>
      </p:sp>
    </p:spTree>
    <p:extLst>
      <p:ext uri="{BB962C8B-B14F-4D97-AF65-F5344CB8AC3E}">
        <p14:creationId xmlns:p14="http://schemas.microsoft.com/office/powerpoint/2010/main" val="8265100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pPr>
              <a:defRPr/>
            </a:pPr>
            <a:fld id="{D128603A-2399-D64A-8203-C8F297F981E8}" type="datetimeFigureOut">
              <a:rPr lang="en-US"/>
              <a:pPr>
                <a:defRPr/>
              </a:pPr>
              <a:t>4/24/20</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3FF2C605-4958-CF43-AA48-80339EFDB0AF}" type="slidenum">
              <a:rPr lang="en-US"/>
              <a:pPr>
                <a:defRPr/>
              </a:pPr>
              <a:t>‹#›</a:t>
            </a:fld>
            <a:endParaRPr lang="en-US"/>
          </a:p>
        </p:txBody>
      </p:sp>
    </p:spTree>
    <p:extLst>
      <p:ext uri="{BB962C8B-B14F-4D97-AF65-F5344CB8AC3E}">
        <p14:creationId xmlns:p14="http://schemas.microsoft.com/office/powerpoint/2010/main" val="4257547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035563"/>
            <a:ext cx="7772400" cy="1021556"/>
          </a:xfrm>
        </p:spPr>
        <p:txBody>
          <a:bodyPr anchor="t"/>
          <a:lstStyle>
            <a:lvl1pPr algn="l">
              <a:defRPr sz="4000" b="1" cap="all"/>
            </a:lvl1pPr>
          </a:lstStyle>
          <a:p>
            <a:r>
              <a:rPr lang="en-US"/>
              <a:t>Click to edit Master title style</a:t>
            </a:r>
            <a:endParaRPr lang="en-US" dirty="0"/>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a:defRPr/>
            </a:pPr>
            <a:fld id="{5CF71F39-3D09-F149-B1A1-DC2A7DB4A435}" type="datetimeFigureOut">
              <a:rPr lang="en-US"/>
              <a:pPr>
                <a:defRPr/>
              </a:pPr>
              <a:t>4/24/20</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DA6BD0F-ABBC-C14D-BC96-77BE126A748B}" type="slidenum">
              <a:rPr lang="en-US"/>
              <a:pPr>
                <a:defRPr/>
              </a:pPr>
              <a:t>‹#›</a:t>
            </a:fld>
            <a:endParaRPr lang="en-US"/>
          </a:p>
        </p:txBody>
      </p:sp>
    </p:spTree>
    <p:extLst>
      <p:ext uri="{BB962C8B-B14F-4D97-AF65-F5344CB8AC3E}">
        <p14:creationId xmlns:p14="http://schemas.microsoft.com/office/powerpoint/2010/main" val="39448860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476377"/>
            <a:ext cx="4038600" cy="311824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8200" y="1476377"/>
            <a:ext cx="4038600" cy="311824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3"/>
          <p:cNvSpPr>
            <a:spLocks noGrp="1"/>
          </p:cNvSpPr>
          <p:nvPr>
            <p:ph type="dt" sz="half" idx="10"/>
          </p:nvPr>
        </p:nvSpPr>
        <p:spPr/>
        <p:txBody>
          <a:bodyPr/>
          <a:lstStyle>
            <a:lvl1pPr>
              <a:defRPr/>
            </a:lvl1pPr>
          </a:lstStyle>
          <a:p>
            <a:pPr>
              <a:defRPr/>
            </a:pPr>
            <a:fld id="{17E7E973-E761-9943-801C-DE1E51E28431}" type="datetimeFigureOut">
              <a:rPr lang="en-US"/>
              <a:pPr>
                <a:defRPr/>
              </a:pPr>
              <a:t>4/24/20</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EC35E9FC-F6D5-0349-BBED-EA7D7A9BC49B}" type="slidenum">
              <a:rPr lang="en-US"/>
              <a:pPr>
                <a:defRPr/>
              </a:pPr>
              <a:t>‹#›</a:t>
            </a:fld>
            <a:endParaRPr lang="en-US"/>
          </a:p>
        </p:txBody>
      </p:sp>
    </p:spTree>
    <p:extLst>
      <p:ext uri="{BB962C8B-B14F-4D97-AF65-F5344CB8AC3E}">
        <p14:creationId xmlns:p14="http://schemas.microsoft.com/office/powerpoint/2010/main" val="17852655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3" y="650504"/>
            <a:ext cx="8229600" cy="801290"/>
          </a:xfrm>
        </p:spPr>
        <p:txBody>
          <a:bodyPr/>
          <a:lstStyle>
            <a:lvl1pPr>
              <a:defRPr/>
            </a:lvl1pPr>
          </a:lstStyle>
          <a:p>
            <a:r>
              <a:rPr lang="en-US"/>
              <a:t>Click to edit Master title style</a:t>
            </a:r>
            <a:endParaRPr lang="en-US" dirty="0"/>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45028"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lvl1pPr>
              <a:defRPr/>
            </a:lvl1pPr>
          </a:lstStyle>
          <a:p>
            <a:pPr>
              <a:defRPr/>
            </a:pPr>
            <a:fld id="{18ACE534-2B3A-FA4B-B87A-8AC244117610}" type="datetimeFigureOut">
              <a:rPr lang="en-US"/>
              <a:pPr>
                <a:defRPr/>
              </a:pPr>
              <a:t>4/24/20</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BB5B94E0-5E06-6D42-A41D-50D581B40900}" type="slidenum">
              <a:rPr lang="en-US"/>
              <a:pPr>
                <a:defRPr/>
              </a:pPr>
              <a:t>‹#›</a:t>
            </a:fld>
            <a:endParaRPr lang="en-US"/>
          </a:p>
        </p:txBody>
      </p:sp>
    </p:spTree>
    <p:extLst>
      <p:ext uri="{BB962C8B-B14F-4D97-AF65-F5344CB8AC3E}">
        <p14:creationId xmlns:p14="http://schemas.microsoft.com/office/powerpoint/2010/main" val="7603941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fld id="{22CDFFB5-C0BC-DE4D-9A38-E0EE75FC9E15}" type="datetimeFigureOut">
              <a:rPr lang="en-US"/>
              <a:pPr>
                <a:defRPr/>
              </a:pPr>
              <a:t>4/24/20</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C2AB7D4D-4E81-5B40-91F6-CF14C25F8623}" type="slidenum">
              <a:rPr lang="en-US"/>
              <a:pPr>
                <a:defRPr/>
              </a:pPr>
              <a:t>‹#›</a:t>
            </a:fld>
            <a:endParaRPr lang="en-US"/>
          </a:p>
        </p:txBody>
      </p:sp>
    </p:spTree>
    <p:extLst>
      <p:ext uri="{BB962C8B-B14F-4D97-AF65-F5344CB8AC3E}">
        <p14:creationId xmlns:p14="http://schemas.microsoft.com/office/powerpoint/2010/main" val="8762860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EF42570F-F7E3-1F40-B6F3-59FE945D5A70}" type="datetimeFigureOut">
              <a:rPr lang="en-US"/>
              <a:pPr>
                <a:defRPr/>
              </a:pPr>
              <a:t>4/24/20</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B35B2FA7-4FDB-5643-811E-7991DEE50B01}" type="slidenum">
              <a:rPr lang="en-US"/>
              <a:pPr>
                <a:defRPr/>
              </a:pPr>
              <a:t>‹#›</a:t>
            </a:fld>
            <a:endParaRPr lang="en-US"/>
          </a:p>
        </p:txBody>
      </p:sp>
    </p:spTree>
    <p:extLst>
      <p:ext uri="{BB962C8B-B14F-4D97-AF65-F5344CB8AC3E}">
        <p14:creationId xmlns:p14="http://schemas.microsoft.com/office/powerpoint/2010/main" val="27793071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3" y="204787"/>
            <a:ext cx="3008313" cy="87153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9"/>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3" y="1076327"/>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6371E9B0-C3DF-544F-BB14-A487ECCC7F43}" type="datetimeFigureOut">
              <a:rPr lang="en-US"/>
              <a:pPr>
                <a:defRPr/>
              </a:pPr>
              <a:t>4/24/20</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91DD8B14-AE1E-054C-8668-93D0F0400A18}" type="slidenum">
              <a:rPr lang="en-US"/>
              <a:pPr>
                <a:defRPr/>
              </a:pPr>
              <a:t>‹#›</a:t>
            </a:fld>
            <a:endParaRPr lang="en-US"/>
          </a:p>
        </p:txBody>
      </p:sp>
    </p:spTree>
    <p:extLst>
      <p:ext uri="{BB962C8B-B14F-4D97-AF65-F5344CB8AC3E}">
        <p14:creationId xmlns:p14="http://schemas.microsoft.com/office/powerpoint/2010/main" val="40594024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1"/>
            <a:ext cx="5486400" cy="425054"/>
          </a:xfrm>
        </p:spPr>
        <p:txBody>
          <a:bodyPr anchor="b"/>
          <a:lstStyle>
            <a:lvl1pPr algn="l">
              <a:defRPr sz="2000" b="1"/>
            </a:lvl1pPr>
          </a:lstStyle>
          <a:p>
            <a:r>
              <a:rPr lang="en-US"/>
              <a:t>Click to edit Master title style</a:t>
            </a:r>
            <a:endParaRPr lang="en-US" dirty="0"/>
          </a:p>
        </p:txBody>
      </p:sp>
      <p:sp>
        <p:nvSpPr>
          <p:cNvPr id="3" name="Picture Placeholder 2"/>
          <p:cNvSpPr>
            <a:spLocks noGrp="1"/>
          </p:cNvSpPr>
          <p:nvPr>
            <p:ph type="pic" idx="1"/>
          </p:nvPr>
        </p:nvSpPr>
        <p:spPr>
          <a:xfrm>
            <a:off x="1792288" y="459581"/>
            <a:ext cx="5486400" cy="30861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en-US" noProof="0" dirty="0"/>
          </a:p>
        </p:txBody>
      </p:sp>
      <p:sp>
        <p:nvSpPr>
          <p:cNvPr id="4" name="Text Placeholder 3"/>
          <p:cNvSpPr>
            <a:spLocks noGrp="1"/>
          </p:cNvSpPr>
          <p:nvPr>
            <p:ph type="body" sz="half" idx="2"/>
          </p:nvPr>
        </p:nvSpPr>
        <p:spPr>
          <a:xfrm>
            <a:off x="1792288" y="4025504"/>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E5C4B1CF-5E0C-5D41-A3E2-D78942339385}" type="datetimeFigureOut">
              <a:rPr lang="en-US"/>
              <a:pPr>
                <a:defRPr/>
              </a:pPr>
              <a:t>4/24/20</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8FEF0004-A563-C64B-9FAD-6198662E1BD1}" type="slidenum">
              <a:rPr lang="en-US"/>
              <a:pPr>
                <a:defRPr/>
              </a:pPr>
              <a:t>‹#›</a:t>
            </a:fld>
            <a:endParaRPr lang="en-US"/>
          </a:p>
        </p:txBody>
      </p:sp>
    </p:spTree>
    <p:extLst>
      <p:ext uri="{BB962C8B-B14F-4D97-AF65-F5344CB8AC3E}">
        <p14:creationId xmlns:p14="http://schemas.microsoft.com/office/powerpoint/2010/main" val="12149092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675085"/>
            <a:ext cx="8229600" cy="80129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en-US" dirty="0"/>
              <a:t>Headline Line One</a:t>
            </a:r>
            <a:br>
              <a:rPr lang="en-US" dirty="0"/>
            </a:br>
            <a:r>
              <a:rPr lang="en-US" dirty="0"/>
              <a:t>Headline Line Two</a:t>
            </a:r>
          </a:p>
        </p:txBody>
      </p:sp>
      <p:sp>
        <p:nvSpPr>
          <p:cNvPr id="1027" name="Text Placeholder 2"/>
          <p:cNvSpPr>
            <a:spLocks noGrp="1"/>
          </p:cNvSpPr>
          <p:nvPr>
            <p:ph type="body" idx="1"/>
          </p:nvPr>
        </p:nvSpPr>
        <p:spPr bwMode="auto">
          <a:xfrm>
            <a:off x="457200" y="2266950"/>
            <a:ext cx="8229600" cy="232767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57200" y="4767264"/>
            <a:ext cx="2133600" cy="273844"/>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Arial" panose="020B0604020202020204" pitchFamily="34" charset="0"/>
                <a:ea typeface="+mn-ea"/>
                <a:cs typeface="Arial" panose="020B0604020202020204" pitchFamily="34" charset="0"/>
              </a:defRPr>
            </a:lvl1pPr>
          </a:lstStyle>
          <a:p>
            <a:pPr>
              <a:defRPr/>
            </a:pPr>
            <a:fld id="{C944504B-B211-B34D-97AF-78446C71FCDD}" type="datetimeFigureOut">
              <a:rPr lang="en-US" smtClean="0"/>
              <a:pPr>
                <a:defRPr/>
              </a:pPr>
              <a:t>4/24/20</a:t>
            </a:fld>
            <a:endParaRPr lang="en-US" dirty="0"/>
          </a:p>
        </p:txBody>
      </p:sp>
      <p:sp>
        <p:nvSpPr>
          <p:cNvPr id="5" name="Footer Placeholder 4"/>
          <p:cNvSpPr>
            <a:spLocks noGrp="1"/>
          </p:cNvSpPr>
          <p:nvPr>
            <p:ph type="ftr" sz="quarter" idx="3"/>
          </p:nvPr>
        </p:nvSpPr>
        <p:spPr>
          <a:xfrm>
            <a:off x="3124200" y="4767264"/>
            <a:ext cx="2895600" cy="273844"/>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Arial" panose="020B0604020202020204" pitchFamily="34" charset="0"/>
                <a:ea typeface="+mn-ea"/>
                <a:cs typeface="Arial" panose="020B0604020202020204" pitchFamily="34" charset="0"/>
              </a:defRPr>
            </a:lvl1pPr>
          </a:lstStyle>
          <a:p>
            <a:pPr>
              <a:defRPr/>
            </a:pPr>
            <a:endParaRPr lang="en-US" dirty="0"/>
          </a:p>
        </p:txBody>
      </p:sp>
      <p:sp>
        <p:nvSpPr>
          <p:cNvPr id="6" name="Slide Number Placeholder 5"/>
          <p:cNvSpPr>
            <a:spLocks noGrp="1"/>
          </p:cNvSpPr>
          <p:nvPr>
            <p:ph type="sldNum" sz="quarter" idx="4"/>
          </p:nvPr>
        </p:nvSpPr>
        <p:spPr>
          <a:xfrm>
            <a:off x="6553200" y="4767264"/>
            <a:ext cx="2133600" cy="273844"/>
          </a:xfrm>
          <a:prstGeom prst="rect">
            <a:avLst/>
          </a:prstGeom>
        </p:spPr>
        <p:txBody>
          <a:bodyPr vert="horz" lIns="91440" tIns="45720" rIns="91440" bIns="45720" rtlCol="0" anchor="ctr"/>
          <a:lstStyle>
            <a:lvl1pPr algn="r" fontAlgn="auto">
              <a:spcBef>
                <a:spcPts val="0"/>
              </a:spcBef>
              <a:spcAft>
                <a:spcPts val="0"/>
              </a:spcAft>
              <a:defRPr sz="1200" smtClean="0">
                <a:solidFill>
                  <a:schemeClr val="tx1">
                    <a:tint val="75000"/>
                  </a:schemeClr>
                </a:solidFill>
                <a:latin typeface="+mn-lt"/>
                <a:ea typeface="+mn-ea"/>
                <a:cs typeface="+mn-cs"/>
              </a:defRPr>
            </a:lvl1pPr>
          </a:lstStyle>
          <a:p>
            <a:pPr>
              <a:defRPr/>
            </a:pPr>
            <a:fld id="{0EF7D53D-272A-624E-BE3D-99D13E2B4193}" type="slidenum">
              <a:rPr lang="en-US"/>
              <a:pPr>
                <a:defRPr/>
              </a:pPr>
              <a:t>‹#›</a:t>
            </a:fld>
            <a:endParaRPr lang="en-US" dirty="0"/>
          </a:p>
        </p:txBody>
      </p:sp>
      <p:pic>
        <p:nvPicPr>
          <p:cNvPr id="8" name="Picture 7"/>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1" y="0"/>
            <a:ext cx="9152194" cy="457200"/>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fontAlgn="base" hangingPunct="1">
        <a:spcBef>
          <a:spcPct val="0"/>
        </a:spcBef>
        <a:spcAft>
          <a:spcPct val="0"/>
        </a:spcAft>
        <a:defRPr sz="3200" b="1" kern="1200">
          <a:solidFill>
            <a:schemeClr val="tx1"/>
          </a:solidFill>
          <a:latin typeface="Arial"/>
          <a:ea typeface="ＭＳ Ｐゴシック" charset="0"/>
          <a:cs typeface="Arial"/>
        </a:defRPr>
      </a:lvl1pPr>
      <a:lvl2pPr algn="ctr" defTabSz="457200" rtl="0" eaLnBrk="1" fontAlgn="base" hangingPunct="1">
        <a:spcBef>
          <a:spcPct val="0"/>
        </a:spcBef>
        <a:spcAft>
          <a:spcPct val="0"/>
        </a:spcAft>
        <a:defRPr sz="3200" b="1">
          <a:solidFill>
            <a:schemeClr val="tx1"/>
          </a:solidFill>
          <a:latin typeface="Arial" charset="0"/>
          <a:ea typeface="ＭＳ Ｐゴシック" charset="0"/>
        </a:defRPr>
      </a:lvl2pPr>
      <a:lvl3pPr algn="ctr" defTabSz="457200" rtl="0" eaLnBrk="1" fontAlgn="base" hangingPunct="1">
        <a:spcBef>
          <a:spcPct val="0"/>
        </a:spcBef>
        <a:spcAft>
          <a:spcPct val="0"/>
        </a:spcAft>
        <a:defRPr sz="3200" b="1">
          <a:solidFill>
            <a:schemeClr val="tx1"/>
          </a:solidFill>
          <a:latin typeface="Arial" charset="0"/>
          <a:ea typeface="ＭＳ Ｐゴシック" charset="0"/>
        </a:defRPr>
      </a:lvl3pPr>
      <a:lvl4pPr algn="ctr" defTabSz="457200" rtl="0" eaLnBrk="1" fontAlgn="base" hangingPunct="1">
        <a:spcBef>
          <a:spcPct val="0"/>
        </a:spcBef>
        <a:spcAft>
          <a:spcPct val="0"/>
        </a:spcAft>
        <a:defRPr sz="3200" b="1">
          <a:solidFill>
            <a:schemeClr val="tx1"/>
          </a:solidFill>
          <a:latin typeface="Arial" charset="0"/>
          <a:ea typeface="ＭＳ Ｐゴシック" charset="0"/>
        </a:defRPr>
      </a:lvl4pPr>
      <a:lvl5pPr algn="ctr" defTabSz="457200" rtl="0" eaLnBrk="1" fontAlgn="base" hangingPunct="1">
        <a:spcBef>
          <a:spcPct val="0"/>
        </a:spcBef>
        <a:spcAft>
          <a:spcPct val="0"/>
        </a:spcAft>
        <a:defRPr sz="3200" b="1">
          <a:solidFill>
            <a:schemeClr val="tx1"/>
          </a:solidFill>
          <a:latin typeface="Arial" charset="0"/>
          <a:ea typeface="ＭＳ Ｐゴシック" charset="0"/>
        </a:defRPr>
      </a:lvl5pPr>
      <a:lvl6pPr marL="457200" algn="ctr" defTabSz="457200" rtl="0" eaLnBrk="1" fontAlgn="base" hangingPunct="1">
        <a:spcBef>
          <a:spcPct val="0"/>
        </a:spcBef>
        <a:spcAft>
          <a:spcPct val="0"/>
        </a:spcAft>
        <a:defRPr sz="3200" b="1">
          <a:solidFill>
            <a:schemeClr val="tx1"/>
          </a:solidFill>
          <a:latin typeface="Arial" charset="0"/>
          <a:ea typeface="ＭＳ Ｐゴシック" charset="0"/>
        </a:defRPr>
      </a:lvl6pPr>
      <a:lvl7pPr marL="914400" algn="ctr" defTabSz="457200" rtl="0" eaLnBrk="1" fontAlgn="base" hangingPunct="1">
        <a:spcBef>
          <a:spcPct val="0"/>
        </a:spcBef>
        <a:spcAft>
          <a:spcPct val="0"/>
        </a:spcAft>
        <a:defRPr sz="3200" b="1">
          <a:solidFill>
            <a:schemeClr val="tx1"/>
          </a:solidFill>
          <a:latin typeface="Arial" charset="0"/>
          <a:ea typeface="ＭＳ Ｐゴシック" charset="0"/>
        </a:defRPr>
      </a:lvl7pPr>
      <a:lvl8pPr marL="1371600" algn="ctr" defTabSz="457200" rtl="0" eaLnBrk="1" fontAlgn="base" hangingPunct="1">
        <a:spcBef>
          <a:spcPct val="0"/>
        </a:spcBef>
        <a:spcAft>
          <a:spcPct val="0"/>
        </a:spcAft>
        <a:defRPr sz="3200" b="1">
          <a:solidFill>
            <a:schemeClr val="tx1"/>
          </a:solidFill>
          <a:latin typeface="Arial" charset="0"/>
          <a:ea typeface="ＭＳ Ｐゴシック" charset="0"/>
        </a:defRPr>
      </a:lvl8pPr>
      <a:lvl9pPr marL="1828800" algn="ctr" defTabSz="457200" rtl="0" eaLnBrk="1" fontAlgn="base" hangingPunct="1">
        <a:spcBef>
          <a:spcPct val="0"/>
        </a:spcBef>
        <a:spcAft>
          <a:spcPct val="0"/>
        </a:spcAft>
        <a:defRPr sz="3200" b="1">
          <a:solidFill>
            <a:schemeClr val="tx1"/>
          </a:solidFill>
          <a:latin typeface="Arial" charset="0"/>
          <a:ea typeface="ＭＳ Ｐゴシック" charset="0"/>
        </a:defRPr>
      </a:lvl9pPr>
    </p:titleStyle>
    <p:bodyStyle>
      <a:lvl1pPr marL="342900" indent="-342900" algn="l" defTabSz="457200" rtl="0" eaLnBrk="1" fontAlgn="base" hangingPunct="1">
        <a:spcBef>
          <a:spcPct val="20000"/>
        </a:spcBef>
        <a:spcAft>
          <a:spcPct val="0"/>
        </a:spcAft>
        <a:buFont typeface="Arial" charset="0"/>
        <a:buChar char="•"/>
        <a:defRPr sz="2400" kern="1200">
          <a:solidFill>
            <a:schemeClr val="tx1"/>
          </a:solidFill>
          <a:latin typeface="Arial"/>
          <a:ea typeface="ＭＳ Ｐゴシック" charset="0"/>
          <a:cs typeface="Arial"/>
        </a:defRPr>
      </a:lvl1pPr>
      <a:lvl2pPr marL="742950" indent="-285750" algn="l" defTabSz="457200" rtl="0" eaLnBrk="1" fontAlgn="base" hangingPunct="1">
        <a:spcBef>
          <a:spcPct val="20000"/>
        </a:spcBef>
        <a:spcAft>
          <a:spcPct val="0"/>
        </a:spcAft>
        <a:buFont typeface="Arial" charset="0"/>
        <a:buChar char="–"/>
        <a:defRPr sz="2400" kern="1200">
          <a:solidFill>
            <a:schemeClr val="tx1"/>
          </a:solidFill>
          <a:latin typeface="Arial"/>
          <a:ea typeface="ＭＳ Ｐゴシック" charset="0"/>
          <a:cs typeface="Arial"/>
        </a:defRPr>
      </a:lvl2pPr>
      <a:lvl3pPr marL="1143000" indent="-228600" algn="l" defTabSz="457200" rtl="0" eaLnBrk="1" fontAlgn="base" hangingPunct="1">
        <a:spcBef>
          <a:spcPct val="20000"/>
        </a:spcBef>
        <a:spcAft>
          <a:spcPct val="0"/>
        </a:spcAft>
        <a:buFont typeface="Arial" charset="0"/>
        <a:buChar char="•"/>
        <a:defRPr kern="1200">
          <a:solidFill>
            <a:schemeClr val="tx1"/>
          </a:solidFill>
          <a:latin typeface="Arial"/>
          <a:ea typeface="ＭＳ Ｐゴシック" charset="0"/>
          <a:cs typeface="Arial"/>
        </a:defRPr>
      </a:lvl3pPr>
      <a:lvl4pPr marL="1600200" indent="-228600" algn="l" defTabSz="457200" rtl="0" eaLnBrk="1" fontAlgn="base" hangingPunct="1">
        <a:spcBef>
          <a:spcPct val="20000"/>
        </a:spcBef>
        <a:spcAft>
          <a:spcPct val="0"/>
        </a:spcAft>
        <a:buFont typeface="Arial" charset="0"/>
        <a:buChar char="–"/>
        <a:defRPr sz="1400" kern="1200">
          <a:solidFill>
            <a:schemeClr val="tx1"/>
          </a:solidFill>
          <a:latin typeface="Arial"/>
          <a:ea typeface="ＭＳ Ｐゴシック" charset="0"/>
          <a:cs typeface="Arial"/>
        </a:defRPr>
      </a:lvl4pPr>
      <a:lvl5pPr marL="2057400" indent="-228600" algn="l" defTabSz="457200" rtl="0" eaLnBrk="1" fontAlgn="base" hangingPunct="1">
        <a:spcBef>
          <a:spcPct val="20000"/>
        </a:spcBef>
        <a:spcAft>
          <a:spcPct val="0"/>
        </a:spcAft>
        <a:buFont typeface="Arial" charset="0"/>
        <a:buChar char="»"/>
        <a:defRPr sz="1000" kern="1200">
          <a:solidFill>
            <a:schemeClr val="tx1"/>
          </a:solidFill>
          <a:latin typeface="Arial"/>
          <a:ea typeface="ＭＳ Ｐゴシック" charset="0"/>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microsoft.com/office/2007/relationships/media" Target="../media/media1.m4a"/><Relationship Id="rId1" Type="http://schemas.openxmlformats.org/officeDocument/2006/relationships/audio" Target="NULL" TargetMode="Externa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0.m4a"/><Relationship Id="rId1" Type="http://schemas.microsoft.com/office/2007/relationships/media" Target="../media/media10.m4a"/><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slideLayout" Target="../slideLayouts/slideLayout2.xml"/><Relationship Id="rId7" Type="http://schemas.openxmlformats.org/officeDocument/2006/relationships/diagramColors" Target="../diagrams/colors1.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 Id="rId9"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5" Type="http://schemas.openxmlformats.org/officeDocument/2006/relationships/image" Target="../media/image3.png"/><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5" Type="http://schemas.openxmlformats.org/officeDocument/2006/relationships/image" Target="../media/image3.png"/><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m4a"/><Relationship Id="rId1" Type="http://schemas.microsoft.com/office/2007/relationships/media" Target="../media/media15.m4a"/><Relationship Id="rId5" Type="http://schemas.openxmlformats.org/officeDocument/2006/relationships/image" Target="../media/image3.png"/><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audio" Target="../media/media16.m4a"/><Relationship Id="rId1" Type="http://schemas.microsoft.com/office/2007/relationships/media" Target="../media/media16.m4a"/><Relationship Id="rId5" Type="http://schemas.openxmlformats.org/officeDocument/2006/relationships/image" Target="../media/image3.png"/><Relationship Id="rId4" Type="http://schemas.openxmlformats.org/officeDocument/2006/relationships/image" Target="../media/image7.jpe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7.m4a"/><Relationship Id="rId1" Type="http://schemas.microsoft.com/office/2007/relationships/media" Target="../media/media17.m4a"/><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8.m4a"/><Relationship Id="rId1" Type="http://schemas.microsoft.com/office/2007/relationships/media" Target="../media/media18.m4a"/><Relationship Id="rId6" Type="http://schemas.openxmlformats.org/officeDocument/2006/relationships/image" Target="../media/image3.png"/><Relationship Id="rId5" Type="http://schemas.openxmlformats.org/officeDocument/2006/relationships/image" Target="../media/image9.png"/><Relationship Id="rId4" Type="http://schemas.openxmlformats.org/officeDocument/2006/relationships/image" Target="../media/image8.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9.m4a"/><Relationship Id="rId1" Type="http://schemas.microsoft.com/office/2007/relationships/media" Target="../media/media19.m4a"/><Relationship Id="rId6" Type="http://schemas.openxmlformats.org/officeDocument/2006/relationships/image" Target="../media/image3.png"/><Relationship Id="rId5" Type="http://schemas.openxmlformats.org/officeDocument/2006/relationships/image" Target="../media/image7.jpeg"/><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microsoft.com/office/2007/relationships/media" Target="../media/media2.m4a"/><Relationship Id="rId1" Type="http://schemas.openxmlformats.org/officeDocument/2006/relationships/audio" Target="NULL" TargetMode="Externa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slideLayout" Target="../slideLayouts/slideLayout2.xml"/><Relationship Id="rId7" Type="http://schemas.openxmlformats.org/officeDocument/2006/relationships/diagramColors" Target="../diagrams/colors2.xml"/><Relationship Id="rId2" Type="http://schemas.openxmlformats.org/officeDocument/2006/relationships/audio" Target="../media/media20.m4a"/><Relationship Id="rId1" Type="http://schemas.microsoft.com/office/2007/relationships/media" Target="../media/media20.m4a"/><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 Id="rId9" Type="http://schemas.openxmlformats.org/officeDocument/2006/relationships/image" Target="../media/image3.png"/></Relationships>
</file>

<file path=ppt/slides/_rels/slide21.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slideLayout" Target="../slideLayouts/slideLayout2.xml"/><Relationship Id="rId7" Type="http://schemas.openxmlformats.org/officeDocument/2006/relationships/diagramColors" Target="../diagrams/colors3.xml"/><Relationship Id="rId2" Type="http://schemas.openxmlformats.org/officeDocument/2006/relationships/audio" Target="../media/media21.m4a"/><Relationship Id="rId1" Type="http://schemas.microsoft.com/office/2007/relationships/media" Target="../media/media21.m4a"/><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 Id="rId9"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22.m4a"/><Relationship Id="rId1" Type="http://schemas.microsoft.com/office/2007/relationships/media" Target="../media/media22.m4a"/><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3.m4a"/><Relationship Id="rId1" Type="http://schemas.openxmlformats.org/officeDocument/2006/relationships/audio" Target="NULL" TargetMode="External"/><Relationship Id="rId5" Type="http://schemas.openxmlformats.org/officeDocument/2006/relationships/image" Target="../media/image2.png"/><Relationship Id="rId4" Type="http://schemas.openxmlformats.org/officeDocument/2006/relationships/notesSlide" Target="../notesSlides/notesSlide1.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4.m4a"/><Relationship Id="rId1" Type="http://schemas.openxmlformats.org/officeDocument/2006/relationships/audio" Target="NULL" TargetMode="External"/><Relationship Id="rId5" Type="http://schemas.openxmlformats.org/officeDocument/2006/relationships/image" Target="../media/image2.png"/><Relationship Id="rId4" Type="http://schemas.openxmlformats.org/officeDocument/2006/relationships/notesSlide" Target="../notesSlides/notesSlide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5.m4a"/><Relationship Id="rId1" Type="http://schemas.openxmlformats.org/officeDocument/2006/relationships/audio" Target="NULL" TargetMode="External"/><Relationship Id="rId5" Type="http://schemas.openxmlformats.org/officeDocument/2006/relationships/image" Target="../media/image2.png"/><Relationship Id="rId4" Type="http://schemas.openxmlformats.org/officeDocument/2006/relationships/notesSlide" Target="../notesSlides/notesSlide3.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6.m4a"/><Relationship Id="rId1" Type="http://schemas.microsoft.com/office/2007/relationships/media" Target="../media/media6.m4a"/><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CB151D-6E53-3646-9BB8-74065F4B788A}"/>
              </a:ext>
            </a:extLst>
          </p:cNvPr>
          <p:cNvSpPr>
            <a:spLocks noGrp="1"/>
          </p:cNvSpPr>
          <p:nvPr>
            <p:ph type="ctrTitle"/>
          </p:nvPr>
        </p:nvSpPr>
        <p:spPr>
          <a:xfrm>
            <a:off x="422694" y="841772"/>
            <a:ext cx="8481276" cy="1985715"/>
          </a:xfrm>
        </p:spPr>
        <p:txBody>
          <a:bodyPr anchor="b">
            <a:normAutofit/>
          </a:bodyPr>
          <a:lstStyle/>
          <a:p>
            <a:r>
              <a:rPr lang="en-US" sz="3600" dirty="0"/>
              <a:t>Movie Success Predictor</a:t>
            </a:r>
          </a:p>
        </p:txBody>
      </p:sp>
      <p:sp>
        <p:nvSpPr>
          <p:cNvPr id="3" name="Subtitle 2">
            <a:extLst>
              <a:ext uri="{FF2B5EF4-FFF2-40B4-BE49-F238E27FC236}">
                <a16:creationId xmlns:a16="http://schemas.microsoft.com/office/drawing/2014/main" id="{5AEDA9D6-2FA1-304D-BEEA-1D909824A968}"/>
              </a:ext>
            </a:extLst>
          </p:cNvPr>
          <p:cNvSpPr>
            <a:spLocks noGrp="1"/>
          </p:cNvSpPr>
          <p:nvPr>
            <p:ph type="subTitle" idx="1"/>
          </p:nvPr>
        </p:nvSpPr>
        <p:spPr>
          <a:xfrm>
            <a:off x="86264" y="3025274"/>
            <a:ext cx="8817706" cy="1535524"/>
          </a:xfrm>
        </p:spPr>
        <p:txBody>
          <a:bodyPr>
            <a:normAutofit/>
          </a:bodyPr>
          <a:lstStyle/>
          <a:p>
            <a:pPr>
              <a:lnSpc>
                <a:spcPct val="100000"/>
              </a:lnSpc>
            </a:pPr>
            <a:r>
              <a:rPr lang="en-US" sz="1500" dirty="0"/>
              <a:t>Team – 30</a:t>
            </a:r>
          </a:p>
          <a:p>
            <a:pPr>
              <a:lnSpc>
                <a:spcPct val="100000"/>
              </a:lnSpc>
            </a:pPr>
            <a:endParaRPr lang="en-US" sz="1275" dirty="0"/>
          </a:p>
          <a:p>
            <a:pPr>
              <a:lnSpc>
                <a:spcPct val="100000"/>
              </a:lnSpc>
            </a:pPr>
            <a:r>
              <a:rPr lang="en-US" sz="1500" dirty="0" err="1"/>
              <a:t>vthumma</a:t>
            </a:r>
            <a:r>
              <a:rPr lang="en-US" sz="1500" dirty="0"/>
              <a:t>		 		</a:t>
            </a:r>
            <a:r>
              <a:rPr lang="en-US" sz="1500" dirty="0" err="1"/>
              <a:t>sbalusu</a:t>
            </a:r>
            <a:endParaRPr lang="en-US" sz="1500" dirty="0"/>
          </a:p>
          <a:p>
            <a:pPr>
              <a:lnSpc>
                <a:spcPct val="100000"/>
              </a:lnSpc>
            </a:pPr>
            <a:r>
              <a:rPr lang="en-US" sz="1500" dirty="0"/>
              <a:t> skara2 			 	 stallur2</a:t>
            </a:r>
          </a:p>
        </p:txBody>
      </p:sp>
      <p:sp>
        <p:nvSpPr>
          <p:cNvPr id="5" name="Footer Placeholder 4">
            <a:extLst>
              <a:ext uri="{FF2B5EF4-FFF2-40B4-BE49-F238E27FC236}">
                <a16:creationId xmlns:a16="http://schemas.microsoft.com/office/drawing/2014/main" id="{4938BA9D-4A91-5A49-A411-36FCA6C65F56}"/>
              </a:ext>
            </a:extLst>
          </p:cNvPr>
          <p:cNvSpPr>
            <a:spLocks noGrp="1"/>
          </p:cNvSpPr>
          <p:nvPr>
            <p:ph type="ftr" sz="quarter" idx="11"/>
          </p:nvPr>
        </p:nvSpPr>
        <p:spPr/>
        <p:txBody>
          <a:bodyPr/>
          <a:lstStyle/>
          <a:p>
            <a:r>
              <a:rPr lang="en-US"/>
              <a:t>Team 30</a:t>
            </a:r>
            <a:endParaRPr lang="en-US" dirty="0"/>
          </a:p>
        </p:txBody>
      </p:sp>
      <p:sp>
        <p:nvSpPr>
          <p:cNvPr id="7" name="Slide Number Placeholder 6">
            <a:extLst>
              <a:ext uri="{FF2B5EF4-FFF2-40B4-BE49-F238E27FC236}">
                <a16:creationId xmlns:a16="http://schemas.microsoft.com/office/drawing/2014/main" id="{66AD6B1A-A4A4-424C-8390-4084E6D95FA7}"/>
              </a:ext>
            </a:extLst>
          </p:cNvPr>
          <p:cNvSpPr>
            <a:spLocks noGrp="1"/>
          </p:cNvSpPr>
          <p:nvPr>
            <p:ph type="sldNum" sz="quarter" idx="12"/>
          </p:nvPr>
        </p:nvSpPr>
        <p:spPr/>
        <p:txBody>
          <a:bodyPr/>
          <a:lstStyle/>
          <a:p>
            <a:fld id="{B2DC25EE-239B-4C5F-AAD1-255A7D5F1EE2}" type="slidenum">
              <a:rPr lang="en-US" smtClean="0"/>
              <a:t>1</a:t>
            </a:fld>
            <a:endParaRPr lang="en-US" dirty="0"/>
          </a:p>
        </p:txBody>
      </p:sp>
      <p:pic>
        <p:nvPicPr>
          <p:cNvPr id="6" name="Audio 5">
            <a:hlinkClick r:id="" action="ppaction://media"/>
          </p:cNvPr>
          <p:cNvPicPr>
            <a:picLocks noChangeAspect="1"/>
          </p:cNvPicPr>
          <p:nvPr>
            <a:audioFile r:link="rId1"/>
            <p:extLst>
              <p:ext uri="{DAA4B4D4-6D71-4841-9C94-3DE7FCFB9230}">
                <p14:media xmlns:p14="http://schemas.microsoft.com/office/powerpoint/2010/main" r:embed="rId2">
                  <p14:trim st="1308.9047" end="4113.5392"/>
                </p14:media>
              </p:ext>
            </p:extLst>
          </p:nvPr>
        </p:nvPicPr>
        <p:blipFill>
          <a:blip r:embed="rId4"/>
          <a:stretch>
            <a:fillRect/>
          </a:stretch>
        </p:blipFill>
        <p:spPr>
          <a:xfrm>
            <a:off x="8504238" y="4503738"/>
            <a:ext cx="487362" cy="487362"/>
          </a:xfrm>
          <a:prstGeom prst="rect">
            <a:avLst/>
          </a:prstGeom>
        </p:spPr>
      </p:pic>
    </p:spTree>
    <p:extLst>
      <p:ext uri="{BB962C8B-B14F-4D97-AF65-F5344CB8AC3E}">
        <p14:creationId xmlns:p14="http://schemas.microsoft.com/office/powerpoint/2010/main" val="3990629484"/>
      </p:ext>
    </p:extLst>
  </p:cSld>
  <p:clrMapOvr>
    <a:masterClrMapping/>
  </p:clrMapOvr>
  <mc:AlternateContent xmlns:mc="http://schemas.openxmlformats.org/markup-compatibility/2006" xmlns:p14="http://schemas.microsoft.com/office/powerpoint/2010/main">
    <mc:Choice Requires="p14">
      <p:transition spd="slow" p14:dur="2000" advTm="16351"/>
    </mc:Choice>
    <mc:Fallback xmlns="">
      <p:transition spd="slow" advTm="1635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7A5AEE-DEB5-B641-B124-89D9F6804C3C}"/>
              </a:ext>
            </a:extLst>
          </p:cNvPr>
          <p:cNvSpPr>
            <a:spLocks noGrp="1"/>
          </p:cNvSpPr>
          <p:nvPr>
            <p:ph type="ctrTitle"/>
          </p:nvPr>
        </p:nvSpPr>
        <p:spPr/>
        <p:txBody>
          <a:bodyPr/>
          <a:lstStyle/>
          <a:p>
            <a:r>
              <a:rPr lang="en-US" dirty="0"/>
              <a:t>Experimental Design and Results</a:t>
            </a:r>
          </a:p>
        </p:txBody>
      </p:sp>
      <p:sp>
        <p:nvSpPr>
          <p:cNvPr id="3" name="Subtitle 2">
            <a:extLst>
              <a:ext uri="{FF2B5EF4-FFF2-40B4-BE49-F238E27FC236}">
                <a16:creationId xmlns:a16="http://schemas.microsoft.com/office/drawing/2014/main" id="{D8C4983C-3A69-314B-8F4E-CF47FA35848B}"/>
              </a:ext>
            </a:extLst>
          </p:cNvPr>
          <p:cNvSpPr>
            <a:spLocks noGrp="1"/>
          </p:cNvSpPr>
          <p:nvPr>
            <p:ph type="subTitle" idx="1"/>
          </p:nvPr>
        </p:nvSpPr>
        <p:spPr/>
        <p:txBody>
          <a:bodyPr/>
          <a:lstStyle/>
          <a:p>
            <a:r>
              <a:rPr lang="en-US" dirty="0"/>
              <a:t>Sai Shruthi Madhuri Kara</a:t>
            </a:r>
          </a:p>
        </p:txBody>
      </p:sp>
      <p:sp>
        <p:nvSpPr>
          <p:cNvPr id="4" name="Footer Placeholder 3">
            <a:extLst>
              <a:ext uri="{FF2B5EF4-FFF2-40B4-BE49-F238E27FC236}">
                <a16:creationId xmlns:a16="http://schemas.microsoft.com/office/drawing/2014/main" id="{BD581022-94B4-4D42-B4A9-FC24A3CDC5FC}"/>
              </a:ext>
            </a:extLst>
          </p:cNvPr>
          <p:cNvSpPr>
            <a:spLocks noGrp="1"/>
          </p:cNvSpPr>
          <p:nvPr>
            <p:ph type="ftr" sz="quarter" idx="11"/>
          </p:nvPr>
        </p:nvSpPr>
        <p:spPr/>
        <p:txBody>
          <a:bodyPr/>
          <a:lstStyle/>
          <a:p>
            <a:r>
              <a:rPr lang="en-US"/>
              <a:t>Team 30</a:t>
            </a:r>
          </a:p>
        </p:txBody>
      </p:sp>
      <p:sp>
        <p:nvSpPr>
          <p:cNvPr id="5" name="Slide Number Placeholder 4">
            <a:extLst>
              <a:ext uri="{FF2B5EF4-FFF2-40B4-BE49-F238E27FC236}">
                <a16:creationId xmlns:a16="http://schemas.microsoft.com/office/drawing/2014/main" id="{4AB7BDCC-D564-CB4B-9C67-84B5102D2C7B}"/>
              </a:ext>
            </a:extLst>
          </p:cNvPr>
          <p:cNvSpPr>
            <a:spLocks noGrp="1"/>
          </p:cNvSpPr>
          <p:nvPr>
            <p:ph type="sldNum" sz="quarter" idx="12"/>
          </p:nvPr>
        </p:nvSpPr>
        <p:spPr/>
        <p:txBody>
          <a:bodyPr/>
          <a:lstStyle/>
          <a:p>
            <a:fld id="{51845F5A-061D-4825-9AE9-D7794091C6CF}" type="slidenum">
              <a:rPr lang="en-US" smtClean="0"/>
              <a:t>10</a:t>
            </a:fld>
            <a:endParaRPr lang="en-US"/>
          </a:p>
        </p:txBody>
      </p:sp>
      <p:pic>
        <p:nvPicPr>
          <p:cNvPr id="7" name="Experiments" descr="Experiments">
            <a:hlinkClick r:id="" action="ppaction://media"/>
            <a:extLst>
              <a:ext uri="{FF2B5EF4-FFF2-40B4-BE49-F238E27FC236}">
                <a16:creationId xmlns:a16="http://schemas.microsoft.com/office/drawing/2014/main" id="{162FC002-B3E1-5047-8701-70D3EEDC731F}"/>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7366000" y="3327401"/>
            <a:ext cx="812800" cy="812800"/>
          </a:xfrm>
          <a:prstGeom prst="rect">
            <a:avLst/>
          </a:prstGeom>
        </p:spPr>
      </p:pic>
    </p:spTree>
    <p:extLst>
      <p:ext uri="{BB962C8B-B14F-4D97-AF65-F5344CB8AC3E}">
        <p14:creationId xmlns:p14="http://schemas.microsoft.com/office/powerpoint/2010/main" val="1586429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526"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1FC63E-0A7C-E64A-ACD1-C4DD19EF9AF9}"/>
              </a:ext>
            </a:extLst>
          </p:cNvPr>
          <p:cNvSpPr>
            <a:spLocks noGrp="1"/>
          </p:cNvSpPr>
          <p:nvPr>
            <p:ph type="title"/>
          </p:nvPr>
        </p:nvSpPr>
        <p:spPr>
          <a:xfrm>
            <a:off x="750706" y="1965358"/>
            <a:ext cx="2258053" cy="1123106"/>
          </a:xfrm>
        </p:spPr>
        <p:txBody>
          <a:bodyPr>
            <a:normAutofit/>
          </a:bodyPr>
          <a:lstStyle/>
          <a:p>
            <a:r>
              <a:rPr lang="en-US" sz="2100"/>
              <a:t>Hypothesis</a:t>
            </a:r>
          </a:p>
        </p:txBody>
      </p:sp>
      <p:sp>
        <p:nvSpPr>
          <p:cNvPr id="4" name="Footer Placeholder 3">
            <a:extLst>
              <a:ext uri="{FF2B5EF4-FFF2-40B4-BE49-F238E27FC236}">
                <a16:creationId xmlns:a16="http://schemas.microsoft.com/office/drawing/2014/main" id="{3729705B-569F-A342-A04B-728EEC0780D8}"/>
              </a:ext>
            </a:extLst>
          </p:cNvPr>
          <p:cNvSpPr>
            <a:spLocks noGrp="1"/>
          </p:cNvSpPr>
          <p:nvPr>
            <p:ph type="ftr" sz="quarter" idx="11"/>
          </p:nvPr>
        </p:nvSpPr>
        <p:spPr>
          <a:xfrm>
            <a:off x="3028950" y="4767263"/>
            <a:ext cx="3086100" cy="273844"/>
          </a:xfrm>
        </p:spPr>
        <p:txBody>
          <a:bodyPr>
            <a:normAutofit lnSpcReduction="10000"/>
          </a:bodyPr>
          <a:lstStyle/>
          <a:p>
            <a:pPr>
              <a:spcAft>
                <a:spcPts val="450"/>
              </a:spcAft>
            </a:pPr>
            <a:r>
              <a:rPr lang="en-US"/>
              <a:t>Sai Shruthi Madhuri Kara - Team 30</a:t>
            </a:r>
          </a:p>
        </p:txBody>
      </p:sp>
      <p:sp>
        <p:nvSpPr>
          <p:cNvPr id="5" name="Slide Number Placeholder 4">
            <a:extLst>
              <a:ext uri="{FF2B5EF4-FFF2-40B4-BE49-F238E27FC236}">
                <a16:creationId xmlns:a16="http://schemas.microsoft.com/office/drawing/2014/main" id="{64AFBACF-1462-2844-AB7C-C76885B01E4D}"/>
              </a:ext>
            </a:extLst>
          </p:cNvPr>
          <p:cNvSpPr>
            <a:spLocks noGrp="1"/>
          </p:cNvSpPr>
          <p:nvPr>
            <p:ph type="sldNum" sz="quarter" idx="12"/>
          </p:nvPr>
        </p:nvSpPr>
        <p:spPr>
          <a:xfrm>
            <a:off x="6457950" y="4767263"/>
            <a:ext cx="2057400" cy="273844"/>
          </a:xfrm>
        </p:spPr>
        <p:txBody>
          <a:bodyPr>
            <a:normAutofit lnSpcReduction="10000"/>
          </a:bodyPr>
          <a:lstStyle/>
          <a:p>
            <a:pPr>
              <a:spcAft>
                <a:spcPts val="450"/>
              </a:spcAft>
            </a:pPr>
            <a:fld id="{51845F5A-061D-4825-9AE9-D7794091C6CF}" type="slidenum">
              <a:rPr lang="en-US" smtClean="0"/>
              <a:pPr>
                <a:spcAft>
                  <a:spcPts val="450"/>
                </a:spcAft>
              </a:pPr>
              <a:t>11</a:t>
            </a:fld>
            <a:endParaRPr lang="en-US"/>
          </a:p>
        </p:txBody>
      </p:sp>
      <p:graphicFrame>
        <p:nvGraphicFramePr>
          <p:cNvPr id="18" name="Content Placeholder 2">
            <a:extLst>
              <a:ext uri="{FF2B5EF4-FFF2-40B4-BE49-F238E27FC236}">
                <a16:creationId xmlns:a16="http://schemas.microsoft.com/office/drawing/2014/main" id="{B17C0CD6-797C-4775-9D87-4728CAF63D8D}"/>
              </a:ext>
            </a:extLst>
          </p:cNvPr>
          <p:cNvGraphicFramePr>
            <a:graphicFrameLocks noGrp="1"/>
          </p:cNvGraphicFramePr>
          <p:nvPr>
            <p:ph idx="1"/>
          </p:nvPr>
        </p:nvGraphicFramePr>
        <p:xfrm>
          <a:off x="3526911" y="628649"/>
          <a:ext cx="4988440" cy="400407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3" name="Hypothesis" descr="Hypothesis">
            <a:hlinkClick r:id="" action="ppaction://media"/>
            <a:extLst>
              <a:ext uri="{FF2B5EF4-FFF2-40B4-BE49-F238E27FC236}">
                <a16:creationId xmlns:a16="http://schemas.microsoft.com/office/drawing/2014/main" id="{4ED0D5CC-F7CA-0945-81AC-BD999E4DEBC7}"/>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473332" y="3252279"/>
            <a:ext cx="812800" cy="812800"/>
          </a:xfrm>
          <a:prstGeom prst="rect">
            <a:avLst/>
          </a:prstGeom>
        </p:spPr>
      </p:pic>
    </p:spTree>
    <p:extLst>
      <p:ext uri="{BB962C8B-B14F-4D97-AF65-F5344CB8AC3E}">
        <p14:creationId xmlns:p14="http://schemas.microsoft.com/office/powerpoint/2010/main" val="2809805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992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1FC63E-0A7C-E64A-ACD1-C4DD19EF9AF9}"/>
              </a:ext>
            </a:extLst>
          </p:cNvPr>
          <p:cNvSpPr>
            <a:spLocks noGrp="1"/>
          </p:cNvSpPr>
          <p:nvPr>
            <p:ph type="title"/>
          </p:nvPr>
        </p:nvSpPr>
        <p:spPr>
          <a:xfrm>
            <a:off x="628650" y="674392"/>
            <a:ext cx="7886700" cy="630617"/>
          </a:xfrm>
        </p:spPr>
        <p:txBody>
          <a:bodyPr anchor="b">
            <a:normAutofit fontScale="90000"/>
          </a:bodyPr>
          <a:lstStyle/>
          <a:p>
            <a:r>
              <a:rPr lang="en-US" sz="2550" dirty="0"/>
              <a:t>Cross Validation Results and Discussion of various Models</a:t>
            </a:r>
          </a:p>
        </p:txBody>
      </p:sp>
      <p:sp>
        <p:nvSpPr>
          <p:cNvPr id="3" name="Content Placeholder 2">
            <a:extLst>
              <a:ext uri="{FF2B5EF4-FFF2-40B4-BE49-F238E27FC236}">
                <a16:creationId xmlns:a16="http://schemas.microsoft.com/office/drawing/2014/main" id="{99B6E3A0-174C-734E-9F15-DB1EB4ED3902}"/>
              </a:ext>
            </a:extLst>
          </p:cNvPr>
          <p:cNvSpPr>
            <a:spLocks noGrp="1"/>
          </p:cNvSpPr>
          <p:nvPr>
            <p:ph idx="1"/>
          </p:nvPr>
        </p:nvSpPr>
        <p:spPr>
          <a:xfrm>
            <a:off x="628650" y="1601888"/>
            <a:ext cx="7886700" cy="3120390"/>
          </a:xfrm>
        </p:spPr>
        <p:txBody>
          <a:bodyPr anchor="t">
            <a:normAutofit/>
          </a:bodyPr>
          <a:lstStyle/>
          <a:p>
            <a:r>
              <a:rPr lang="en-US" sz="1800" dirty="0"/>
              <a:t>The following are the results for cross validation accuracy for various models and for various attribute Combinations </a:t>
            </a:r>
          </a:p>
        </p:txBody>
      </p:sp>
      <p:sp>
        <p:nvSpPr>
          <p:cNvPr id="4" name="Footer Placeholder 3">
            <a:extLst>
              <a:ext uri="{FF2B5EF4-FFF2-40B4-BE49-F238E27FC236}">
                <a16:creationId xmlns:a16="http://schemas.microsoft.com/office/drawing/2014/main" id="{3729705B-569F-A342-A04B-728EEC0780D8}"/>
              </a:ext>
            </a:extLst>
          </p:cNvPr>
          <p:cNvSpPr>
            <a:spLocks noGrp="1"/>
          </p:cNvSpPr>
          <p:nvPr>
            <p:ph type="ftr" sz="quarter" idx="11"/>
          </p:nvPr>
        </p:nvSpPr>
        <p:spPr/>
        <p:txBody>
          <a:bodyPr>
            <a:normAutofit lnSpcReduction="10000"/>
          </a:bodyPr>
          <a:lstStyle/>
          <a:p>
            <a:pPr>
              <a:spcAft>
                <a:spcPts val="450"/>
              </a:spcAft>
            </a:pPr>
            <a:r>
              <a:rPr lang="en-US" dirty="0"/>
              <a:t>Sai Shruthi Madhuri Kara - Team 30</a:t>
            </a:r>
          </a:p>
        </p:txBody>
      </p:sp>
      <p:sp>
        <p:nvSpPr>
          <p:cNvPr id="5" name="Slide Number Placeholder 4">
            <a:extLst>
              <a:ext uri="{FF2B5EF4-FFF2-40B4-BE49-F238E27FC236}">
                <a16:creationId xmlns:a16="http://schemas.microsoft.com/office/drawing/2014/main" id="{64AFBACF-1462-2844-AB7C-C76885B01E4D}"/>
              </a:ext>
            </a:extLst>
          </p:cNvPr>
          <p:cNvSpPr>
            <a:spLocks noGrp="1"/>
          </p:cNvSpPr>
          <p:nvPr>
            <p:ph type="sldNum" sz="quarter" idx="12"/>
          </p:nvPr>
        </p:nvSpPr>
        <p:spPr/>
        <p:txBody>
          <a:bodyPr>
            <a:normAutofit lnSpcReduction="10000"/>
          </a:bodyPr>
          <a:lstStyle/>
          <a:p>
            <a:pPr>
              <a:spcAft>
                <a:spcPts val="450"/>
              </a:spcAft>
            </a:pPr>
            <a:fld id="{51845F5A-061D-4825-9AE9-D7794091C6CF}" type="slidenum">
              <a:rPr lang="en-US" smtClean="0"/>
              <a:pPr>
                <a:spcAft>
                  <a:spcPts val="450"/>
                </a:spcAft>
              </a:pPr>
              <a:t>12</a:t>
            </a:fld>
            <a:endParaRPr lang="en-US"/>
          </a:p>
        </p:txBody>
      </p:sp>
      <p:pic>
        <p:nvPicPr>
          <p:cNvPr id="7" name="Picture 6" descr="A screenshot of a cell phone&#10;&#10;Description automatically generated">
            <a:extLst>
              <a:ext uri="{FF2B5EF4-FFF2-40B4-BE49-F238E27FC236}">
                <a16:creationId xmlns:a16="http://schemas.microsoft.com/office/drawing/2014/main" id="{8BC13D33-B41E-C64B-B241-201D9F4685B5}"/>
              </a:ext>
            </a:extLst>
          </p:cNvPr>
          <p:cNvPicPr>
            <a:picLocks noChangeAspect="1"/>
          </p:cNvPicPr>
          <p:nvPr/>
        </p:nvPicPr>
        <p:blipFill>
          <a:blip r:embed="rId4"/>
          <a:stretch>
            <a:fillRect/>
          </a:stretch>
        </p:blipFill>
        <p:spPr>
          <a:xfrm>
            <a:off x="571141" y="2246236"/>
            <a:ext cx="8115659" cy="2222872"/>
          </a:xfrm>
          <a:prstGeom prst="rect">
            <a:avLst/>
          </a:prstGeom>
        </p:spPr>
      </p:pic>
      <p:pic>
        <p:nvPicPr>
          <p:cNvPr id="9" name="CrossValidation" descr="CrossValidation">
            <a:hlinkClick r:id="" action="ppaction://media"/>
            <a:extLst>
              <a:ext uri="{FF2B5EF4-FFF2-40B4-BE49-F238E27FC236}">
                <a16:creationId xmlns:a16="http://schemas.microsoft.com/office/drawing/2014/main" id="{13E74FFB-1476-B342-ACF3-F52842FC2C7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030773" y="3678801"/>
            <a:ext cx="812800" cy="812800"/>
          </a:xfrm>
          <a:prstGeom prst="rect">
            <a:avLst/>
          </a:prstGeom>
        </p:spPr>
      </p:pic>
      <p:sp>
        <p:nvSpPr>
          <p:cNvPr id="10" name="Oval 9">
            <a:extLst>
              <a:ext uri="{FF2B5EF4-FFF2-40B4-BE49-F238E27FC236}">
                <a16:creationId xmlns:a16="http://schemas.microsoft.com/office/drawing/2014/main" id="{2E309E03-2000-7F42-B0B8-267A97645107}"/>
              </a:ext>
            </a:extLst>
          </p:cNvPr>
          <p:cNvSpPr/>
          <p:nvPr/>
        </p:nvSpPr>
        <p:spPr>
          <a:xfrm>
            <a:off x="1984075" y="3491586"/>
            <a:ext cx="552091" cy="187215"/>
          </a:xfrm>
          <a:prstGeom prst="ellipse">
            <a:avLst/>
          </a:prstGeom>
          <a:noFill/>
          <a:ln w="1905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96699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287"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9"/>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1FC63E-0A7C-E64A-ACD1-C4DD19EF9AF9}"/>
              </a:ext>
            </a:extLst>
          </p:cNvPr>
          <p:cNvSpPr>
            <a:spLocks noGrp="1"/>
          </p:cNvSpPr>
          <p:nvPr>
            <p:ph type="title"/>
          </p:nvPr>
        </p:nvSpPr>
        <p:spPr>
          <a:xfrm>
            <a:off x="628651" y="482600"/>
            <a:ext cx="2916395" cy="1350395"/>
          </a:xfrm>
        </p:spPr>
        <p:txBody>
          <a:bodyPr>
            <a:normAutofit fontScale="90000"/>
          </a:bodyPr>
          <a:lstStyle/>
          <a:p>
            <a:r>
              <a:rPr lang="en-US" dirty="0"/>
              <a:t>Machine Learning Model Results </a:t>
            </a:r>
          </a:p>
        </p:txBody>
      </p:sp>
      <p:sp>
        <p:nvSpPr>
          <p:cNvPr id="3" name="Content Placeholder 2">
            <a:extLst>
              <a:ext uri="{FF2B5EF4-FFF2-40B4-BE49-F238E27FC236}">
                <a16:creationId xmlns:a16="http://schemas.microsoft.com/office/drawing/2014/main" id="{99B6E3A0-174C-734E-9F15-DB1EB4ED3902}"/>
              </a:ext>
            </a:extLst>
          </p:cNvPr>
          <p:cNvSpPr>
            <a:spLocks noGrp="1"/>
          </p:cNvSpPr>
          <p:nvPr>
            <p:ph idx="1"/>
          </p:nvPr>
        </p:nvSpPr>
        <p:spPr>
          <a:xfrm>
            <a:off x="550068" y="2486948"/>
            <a:ext cx="3164682" cy="1624398"/>
          </a:xfrm>
        </p:spPr>
        <p:txBody>
          <a:bodyPr>
            <a:normAutofit/>
          </a:bodyPr>
          <a:lstStyle/>
          <a:p>
            <a:r>
              <a:rPr lang="en-US" sz="1800" dirty="0"/>
              <a:t>These are the results for various models including all the movie data attributes</a:t>
            </a:r>
          </a:p>
          <a:p>
            <a:pPr marL="0" indent="0">
              <a:buNone/>
            </a:pPr>
            <a:endParaRPr lang="en-US" sz="1500" dirty="0"/>
          </a:p>
        </p:txBody>
      </p:sp>
      <p:sp>
        <p:nvSpPr>
          <p:cNvPr id="4" name="Footer Placeholder 3">
            <a:extLst>
              <a:ext uri="{FF2B5EF4-FFF2-40B4-BE49-F238E27FC236}">
                <a16:creationId xmlns:a16="http://schemas.microsoft.com/office/drawing/2014/main" id="{3729705B-569F-A342-A04B-728EEC0780D8}"/>
              </a:ext>
            </a:extLst>
          </p:cNvPr>
          <p:cNvSpPr>
            <a:spLocks noGrp="1"/>
          </p:cNvSpPr>
          <p:nvPr>
            <p:ph type="ftr" sz="quarter" idx="11"/>
          </p:nvPr>
        </p:nvSpPr>
        <p:spPr>
          <a:xfrm>
            <a:off x="628650" y="4767263"/>
            <a:ext cx="3086100" cy="273844"/>
          </a:xfrm>
        </p:spPr>
        <p:txBody>
          <a:bodyPr>
            <a:normAutofit lnSpcReduction="10000"/>
          </a:bodyPr>
          <a:lstStyle/>
          <a:p>
            <a:pPr algn="l">
              <a:spcAft>
                <a:spcPts val="450"/>
              </a:spcAft>
            </a:pPr>
            <a:r>
              <a:rPr lang="en-US"/>
              <a:t>Sai Shruthi Madhuri Kara - Team 30</a:t>
            </a:r>
          </a:p>
        </p:txBody>
      </p:sp>
      <p:sp>
        <p:nvSpPr>
          <p:cNvPr id="5" name="Slide Number Placeholder 4">
            <a:extLst>
              <a:ext uri="{FF2B5EF4-FFF2-40B4-BE49-F238E27FC236}">
                <a16:creationId xmlns:a16="http://schemas.microsoft.com/office/drawing/2014/main" id="{64AFBACF-1462-2844-AB7C-C76885B01E4D}"/>
              </a:ext>
            </a:extLst>
          </p:cNvPr>
          <p:cNvSpPr>
            <a:spLocks noGrp="1"/>
          </p:cNvSpPr>
          <p:nvPr>
            <p:ph type="sldNum" sz="quarter" idx="12"/>
          </p:nvPr>
        </p:nvSpPr>
        <p:spPr>
          <a:xfrm>
            <a:off x="7879842" y="4767263"/>
            <a:ext cx="637794" cy="273844"/>
          </a:xfrm>
        </p:spPr>
        <p:txBody>
          <a:bodyPr>
            <a:normAutofit lnSpcReduction="10000"/>
          </a:bodyPr>
          <a:lstStyle/>
          <a:p>
            <a:pPr>
              <a:spcAft>
                <a:spcPts val="450"/>
              </a:spcAft>
            </a:pPr>
            <a:fld id="{51845F5A-061D-4825-9AE9-D7794091C6CF}" type="slidenum">
              <a:rPr lang="en-US">
                <a:solidFill>
                  <a:schemeClr val="tx1">
                    <a:lumMod val="65000"/>
                    <a:lumOff val="35000"/>
                  </a:schemeClr>
                </a:solidFill>
              </a:rPr>
              <a:pPr>
                <a:spcAft>
                  <a:spcPts val="450"/>
                </a:spcAft>
              </a:pPr>
              <a:t>13</a:t>
            </a:fld>
            <a:endParaRPr lang="en-US">
              <a:solidFill>
                <a:schemeClr val="tx1">
                  <a:lumMod val="65000"/>
                  <a:lumOff val="35000"/>
                </a:schemeClr>
              </a:solidFill>
            </a:endParaRPr>
          </a:p>
        </p:txBody>
      </p:sp>
      <p:graphicFrame>
        <p:nvGraphicFramePr>
          <p:cNvPr id="6" name="Table 5">
            <a:extLst>
              <a:ext uri="{FF2B5EF4-FFF2-40B4-BE49-F238E27FC236}">
                <a16:creationId xmlns:a16="http://schemas.microsoft.com/office/drawing/2014/main" id="{E599BE1E-A615-F641-9835-7F8F95B3F2D8}"/>
              </a:ext>
            </a:extLst>
          </p:cNvPr>
          <p:cNvGraphicFramePr>
            <a:graphicFrameLocks noGrp="1"/>
          </p:cNvGraphicFramePr>
          <p:nvPr>
            <p:extLst>
              <p:ext uri="{D42A27DB-BD31-4B8C-83A1-F6EECF244321}">
                <p14:modId xmlns:p14="http://schemas.microsoft.com/office/powerpoint/2010/main" val="3515342456"/>
              </p:ext>
            </p:extLst>
          </p:nvPr>
        </p:nvGraphicFramePr>
        <p:xfrm>
          <a:off x="4421982" y="998047"/>
          <a:ext cx="4472088" cy="3113301"/>
        </p:xfrm>
        <a:graphic>
          <a:graphicData uri="http://schemas.openxmlformats.org/drawingml/2006/table">
            <a:tbl>
              <a:tblPr firstRow="1" bandRow="1">
                <a:tableStyleId>{21E4AEA4-8DFA-4A89-87EB-49C32662AFE0}</a:tableStyleId>
              </a:tblPr>
              <a:tblGrid>
                <a:gridCol w="1748030">
                  <a:extLst>
                    <a:ext uri="{9D8B030D-6E8A-4147-A177-3AD203B41FA5}">
                      <a16:colId xmlns:a16="http://schemas.microsoft.com/office/drawing/2014/main" val="3819409607"/>
                    </a:ext>
                  </a:extLst>
                </a:gridCol>
                <a:gridCol w="1362029">
                  <a:extLst>
                    <a:ext uri="{9D8B030D-6E8A-4147-A177-3AD203B41FA5}">
                      <a16:colId xmlns:a16="http://schemas.microsoft.com/office/drawing/2014/main" val="439967005"/>
                    </a:ext>
                  </a:extLst>
                </a:gridCol>
                <a:gridCol w="1362029">
                  <a:extLst>
                    <a:ext uri="{9D8B030D-6E8A-4147-A177-3AD203B41FA5}">
                      <a16:colId xmlns:a16="http://schemas.microsoft.com/office/drawing/2014/main" val="948723097"/>
                    </a:ext>
                  </a:extLst>
                </a:gridCol>
              </a:tblGrid>
              <a:tr h="650803">
                <a:tc>
                  <a:txBody>
                    <a:bodyPr/>
                    <a:lstStyle/>
                    <a:p>
                      <a:r>
                        <a:rPr lang="en-US" sz="1600" dirty="0"/>
                        <a:t>Model</a:t>
                      </a:r>
                    </a:p>
                  </a:txBody>
                  <a:tcPr marL="79028" marR="79028" marT="39514" marB="39514"/>
                </a:tc>
                <a:tc>
                  <a:txBody>
                    <a:bodyPr/>
                    <a:lstStyle/>
                    <a:p>
                      <a:r>
                        <a:rPr lang="en-US" sz="1600"/>
                        <a:t>Train Accuracy</a:t>
                      </a:r>
                    </a:p>
                  </a:txBody>
                  <a:tcPr marL="79028" marR="79028" marT="39514" marB="39514"/>
                </a:tc>
                <a:tc>
                  <a:txBody>
                    <a:bodyPr/>
                    <a:lstStyle/>
                    <a:p>
                      <a:r>
                        <a:rPr lang="en-US" sz="1600"/>
                        <a:t>Test Accuracy</a:t>
                      </a:r>
                    </a:p>
                  </a:txBody>
                  <a:tcPr marL="79028" marR="79028" marT="39514" marB="39514"/>
                </a:tc>
                <a:extLst>
                  <a:ext uri="{0D108BD9-81ED-4DB2-BD59-A6C34878D82A}">
                    <a16:rowId xmlns:a16="http://schemas.microsoft.com/office/drawing/2014/main" val="2439482115"/>
                  </a:ext>
                </a:extLst>
              </a:tr>
              <a:tr h="386964">
                <a:tc>
                  <a:txBody>
                    <a:bodyPr/>
                    <a:lstStyle/>
                    <a:p>
                      <a:r>
                        <a:rPr lang="en-US" sz="1600"/>
                        <a:t>KNN</a:t>
                      </a:r>
                    </a:p>
                  </a:txBody>
                  <a:tcPr marL="79028" marR="79028" marT="39514" marB="39514"/>
                </a:tc>
                <a:tc>
                  <a:txBody>
                    <a:bodyPr/>
                    <a:lstStyle/>
                    <a:p>
                      <a:r>
                        <a:rPr lang="en-US" sz="1400" kern="1200" dirty="0">
                          <a:effectLst/>
                        </a:rPr>
                        <a:t>0.7547344</a:t>
                      </a:r>
                      <a:endParaRPr lang="en-US" sz="1600" dirty="0"/>
                    </a:p>
                  </a:txBody>
                  <a:tcPr marL="79028" marR="79028" marT="39514" marB="39514"/>
                </a:tc>
                <a:tc>
                  <a:txBody>
                    <a:bodyPr/>
                    <a:lstStyle/>
                    <a:p>
                      <a:r>
                        <a:rPr lang="en-US" sz="1600" dirty="0"/>
                        <a:t>0.527687</a:t>
                      </a:r>
                    </a:p>
                  </a:txBody>
                  <a:tcPr marL="79028" marR="79028" marT="39514" marB="39514"/>
                </a:tc>
                <a:extLst>
                  <a:ext uri="{0D108BD9-81ED-4DB2-BD59-A6C34878D82A}">
                    <a16:rowId xmlns:a16="http://schemas.microsoft.com/office/drawing/2014/main" val="2853739504"/>
                  </a:ext>
                </a:extLst>
              </a:tr>
              <a:tr h="386964">
                <a:tc>
                  <a:txBody>
                    <a:bodyPr/>
                    <a:lstStyle/>
                    <a:p>
                      <a:r>
                        <a:rPr lang="en-US" sz="1600" dirty="0"/>
                        <a:t>Naïve Bayes</a:t>
                      </a:r>
                    </a:p>
                  </a:txBody>
                  <a:tcPr marL="79028" marR="79028" marT="39514" marB="39514"/>
                </a:tc>
                <a:tc>
                  <a:txBody>
                    <a:bodyPr/>
                    <a:lstStyle/>
                    <a:p>
                      <a:r>
                        <a:rPr lang="en-US" sz="1600" dirty="0"/>
                        <a:t>0.505693</a:t>
                      </a:r>
                    </a:p>
                  </a:txBody>
                  <a:tcPr marL="79028" marR="79028" marT="39514" marB="39514"/>
                </a:tc>
                <a:tc>
                  <a:txBody>
                    <a:bodyPr/>
                    <a:lstStyle/>
                    <a:p>
                      <a:r>
                        <a:rPr lang="en-US" sz="1600" dirty="0"/>
                        <a:t>0.507892</a:t>
                      </a:r>
                    </a:p>
                  </a:txBody>
                  <a:tcPr marL="79028" marR="79028" marT="39514" marB="39514"/>
                </a:tc>
                <a:extLst>
                  <a:ext uri="{0D108BD9-81ED-4DB2-BD59-A6C34878D82A}">
                    <a16:rowId xmlns:a16="http://schemas.microsoft.com/office/drawing/2014/main" val="97460498"/>
                  </a:ext>
                </a:extLst>
              </a:tr>
              <a:tr h="650803">
                <a:tc>
                  <a:txBody>
                    <a:bodyPr/>
                    <a:lstStyle/>
                    <a:p>
                      <a:r>
                        <a:rPr lang="en-US" sz="1600"/>
                        <a:t>Random Forest</a:t>
                      </a:r>
                    </a:p>
                  </a:txBody>
                  <a:tcPr marL="79028" marR="79028" marT="39514" marB="39514"/>
                </a:tc>
                <a:tc>
                  <a:txBody>
                    <a:bodyPr/>
                    <a:lstStyle/>
                    <a:p>
                      <a:r>
                        <a:rPr lang="en-US" sz="1600" dirty="0"/>
                        <a:t>1.0</a:t>
                      </a:r>
                    </a:p>
                  </a:txBody>
                  <a:tcPr marL="79028" marR="79028" marT="39514" marB="39514"/>
                </a:tc>
                <a:tc>
                  <a:txBody>
                    <a:bodyPr/>
                    <a:lstStyle/>
                    <a:p>
                      <a:r>
                        <a:rPr lang="en-US" sz="1600" dirty="0"/>
                        <a:t>0.673515</a:t>
                      </a:r>
                    </a:p>
                  </a:txBody>
                  <a:tcPr marL="79028" marR="79028" marT="39514" marB="39514"/>
                </a:tc>
                <a:extLst>
                  <a:ext uri="{0D108BD9-81ED-4DB2-BD59-A6C34878D82A}">
                    <a16:rowId xmlns:a16="http://schemas.microsoft.com/office/drawing/2014/main" val="898303143"/>
                  </a:ext>
                </a:extLst>
              </a:tr>
              <a:tr h="650803">
                <a:tc>
                  <a:txBody>
                    <a:bodyPr/>
                    <a:lstStyle/>
                    <a:p>
                      <a:r>
                        <a:rPr lang="en-US" sz="1600" dirty="0"/>
                        <a:t>Logistic Regression</a:t>
                      </a:r>
                    </a:p>
                  </a:txBody>
                  <a:tcPr marL="79028" marR="79028" marT="39514" marB="39514"/>
                </a:tc>
                <a:tc>
                  <a:txBody>
                    <a:bodyPr/>
                    <a:lstStyle/>
                    <a:p>
                      <a:r>
                        <a:rPr lang="en-US" sz="1600" dirty="0"/>
                        <a:t>0.503960</a:t>
                      </a:r>
                    </a:p>
                  </a:txBody>
                  <a:tcPr marL="79028" marR="79028" marT="39514" marB="39514"/>
                </a:tc>
                <a:tc>
                  <a:txBody>
                    <a:bodyPr/>
                    <a:lstStyle/>
                    <a:p>
                      <a:r>
                        <a:rPr lang="en-US" sz="1600" dirty="0"/>
                        <a:t>0.513655</a:t>
                      </a:r>
                    </a:p>
                  </a:txBody>
                  <a:tcPr marL="79028" marR="79028" marT="39514" marB="39514"/>
                </a:tc>
                <a:extLst>
                  <a:ext uri="{0D108BD9-81ED-4DB2-BD59-A6C34878D82A}">
                    <a16:rowId xmlns:a16="http://schemas.microsoft.com/office/drawing/2014/main" val="2362822631"/>
                  </a:ext>
                </a:extLst>
              </a:tr>
              <a:tr h="386964">
                <a:tc>
                  <a:txBody>
                    <a:bodyPr/>
                    <a:lstStyle/>
                    <a:p>
                      <a:r>
                        <a:rPr lang="en-US" sz="1600"/>
                        <a:t>SVM </a:t>
                      </a:r>
                    </a:p>
                  </a:txBody>
                  <a:tcPr marL="79028" marR="79028" marT="39514" marB="39514"/>
                </a:tc>
                <a:tc>
                  <a:txBody>
                    <a:bodyPr/>
                    <a:lstStyle/>
                    <a:p>
                      <a:r>
                        <a:rPr lang="en-US" sz="1600" dirty="0"/>
                        <a:t>0.515843</a:t>
                      </a:r>
                    </a:p>
                  </a:txBody>
                  <a:tcPr marL="79028" marR="79028" marT="39514" marB="39514"/>
                </a:tc>
                <a:tc>
                  <a:txBody>
                    <a:bodyPr/>
                    <a:lstStyle/>
                    <a:p>
                      <a:r>
                        <a:rPr lang="en-US" sz="1600" dirty="0"/>
                        <a:t>0.451265</a:t>
                      </a:r>
                    </a:p>
                  </a:txBody>
                  <a:tcPr marL="79028" marR="79028" marT="39514" marB="39514"/>
                </a:tc>
                <a:extLst>
                  <a:ext uri="{0D108BD9-81ED-4DB2-BD59-A6C34878D82A}">
                    <a16:rowId xmlns:a16="http://schemas.microsoft.com/office/drawing/2014/main" val="1162755990"/>
                  </a:ext>
                </a:extLst>
              </a:tr>
            </a:tbl>
          </a:graphicData>
        </a:graphic>
      </p:graphicFrame>
      <p:pic>
        <p:nvPicPr>
          <p:cNvPr id="7" name="ML Models" descr="ML Models">
            <a:hlinkClick r:id="" action="ppaction://media"/>
            <a:extLst>
              <a:ext uri="{FF2B5EF4-FFF2-40B4-BE49-F238E27FC236}">
                <a16:creationId xmlns:a16="http://schemas.microsoft.com/office/drawing/2014/main" id="{F7CFADF6-3805-AD41-8C74-89D967219CE7}"/>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680448" y="3704946"/>
            <a:ext cx="812800" cy="812800"/>
          </a:xfrm>
          <a:prstGeom prst="rect">
            <a:avLst/>
          </a:prstGeom>
        </p:spPr>
      </p:pic>
    </p:spTree>
    <p:extLst>
      <p:ext uri="{BB962C8B-B14F-4D97-AF65-F5344CB8AC3E}">
        <p14:creationId xmlns:p14="http://schemas.microsoft.com/office/powerpoint/2010/main" val="2645828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24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1FC63E-0A7C-E64A-ACD1-C4DD19EF9AF9}"/>
              </a:ext>
            </a:extLst>
          </p:cNvPr>
          <p:cNvSpPr>
            <a:spLocks noGrp="1"/>
          </p:cNvSpPr>
          <p:nvPr>
            <p:ph type="title"/>
          </p:nvPr>
        </p:nvSpPr>
        <p:spPr>
          <a:xfrm>
            <a:off x="258418" y="548877"/>
            <a:ext cx="8786191" cy="1105751"/>
          </a:xfrm>
        </p:spPr>
        <p:txBody>
          <a:bodyPr anchor="b">
            <a:normAutofit/>
          </a:bodyPr>
          <a:lstStyle/>
          <a:p>
            <a:r>
              <a:rPr lang="en-US" dirty="0"/>
              <a:t>Evaluation Metric for various Attributes Combinations</a:t>
            </a:r>
          </a:p>
        </p:txBody>
      </p:sp>
      <p:sp>
        <p:nvSpPr>
          <p:cNvPr id="3" name="Content Placeholder 2">
            <a:extLst>
              <a:ext uri="{FF2B5EF4-FFF2-40B4-BE49-F238E27FC236}">
                <a16:creationId xmlns:a16="http://schemas.microsoft.com/office/drawing/2014/main" id="{99B6E3A0-174C-734E-9F15-DB1EB4ED3902}"/>
              </a:ext>
            </a:extLst>
          </p:cNvPr>
          <p:cNvSpPr>
            <a:spLocks noGrp="1"/>
          </p:cNvSpPr>
          <p:nvPr>
            <p:ph idx="1"/>
          </p:nvPr>
        </p:nvSpPr>
        <p:spPr>
          <a:xfrm>
            <a:off x="457200" y="1892481"/>
            <a:ext cx="8229600" cy="2327672"/>
          </a:xfrm>
        </p:spPr>
        <p:txBody>
          <a:bodyPr anchor="t">
            <a:normAutofit/>
          </a:bodyPr>
          <a:lstStyle/>
          <a:p>
            <a:r>
              <a:rPr lang="en-US" sz="1800" dirty="0"/>
              <a:t>The following are the results for the Random Forest model for seeing the influence of various features.</a:t>
            </a:r>
          </a:p>
          <a:p>
            <a:endParaRPr lang="en-US" sz="1800" dirty="0"/>
          </a:p>
        </p:txBody>
      </p:sp>
      <p:sp>
        <p:nvSpPr>
          <p:cNvPr id="4" name="Footer Placeholder 3">
            <a:extLst>
              <a:ext uri="{FF2B5EF4-FFF2-40B4-BE49-F238E27FC236}">
                <a16:creationId xmlns:a16="http://schemas.microsoft.com/office/drawing/2014/main" id="{3729705B-569F-A342-A04B-728EEC0780D8}"/>
              </a:ext>
            </a:extLst>
          </p:cNvPr>
          <p:cNvSpPr>
            <a:spLocks noGrp="1"/>
          </p:cNvSpPr>
          <p:nvPr>
            <p:ph type="ftr" sz="quarter" idx="11"/>
          </p:nvPr>
        </p:nvSpPr>
        <p:spPr/>
        <p:txBody>
          <a:bodyPr>
            <a:normAutofit lnSpcReduction="10000"/>
          </a:bodyPr>
          <a:lstStyle/>
          <a:p>
            <a:pPr>
              <a:spcAft>
                <a:spcPts val="450"/>
              </a:spcAft>
            </a:pPr>
            <a:r>
              <a:rPr lang="en-US" dirty="0"/>
              <a:t>Sai Shruthi Madhuri Kara - Team 30</a:t>
            </a:r>
          </a:p>
        </p:txBody>
      </p:sp>
      <p:sp>
        <p:nvSpPr>
          <p:cNvPr id="5" name="Slide Number Placeholder 4">
            <a:extLst>
              <a:ext uri="{FF2B5EF4-FFF2-40B4-BE49-F238E27FC236}">
                <a16:creationId xmlns:a16="http://schemas.microsoft.com/office/drawing/2014/main" id="{64AFBACF-1462-2844-AB7C-C76885B01E4D}"/>
              </a:ext>
            </a:extLst>
          </p:cNvPr>
          <p:cNvSpPr>
            <a:spLocks noGrp="1"/>
          </p:cNvSpPr>
          <p:nvPr>
            <p:ph type="sldNum" sz="quarter" idx="12"/>
          </p:nvPr>
        </p:nvSpPr>
        <p:spPr/>
        <p:txBody>
          <a:bodyPr>
            <a:normAutofit lnSpcReduction="10000"/>
          </a:bodyPr>
          <a:lstStyle/>
          <a:p>
            <a:pPr>
              <a:spcAft>
                <a:spcPts val="450"/>
              </a:spcAft>
            </a:pPr>
            <a:fld id="{51845F5A-061D-4825-9AE9-D7794091C6CF}" type="slidenum">
              <a:rPr lang="en-US"/>
              <a:pPr>
                <a:spcAft>
                  <a:spcPts val="450"/>
                </a:spcAft>
              </a:pPr>
              <a:t>14</a:t>
            </a:fld>
            <a:endParaRPr lang="en-US"/>
          </a:p>
        </p:txBody>
      </p:sp>
      <p:pic>
        <p:nvPicPr>
          <p:cNvPr id="8" name="Picture 7" descr="A screenshot of a cell phone&#10;&#10;Description automatically generated">
            <a:extLst>
              <a:ext uri="{FF2B5EF4-FFF2-40B4-BE49-F238E27FC236}">
                <a16:creationId xmlns:a16="http://schemas.microsoft.com/office/drawing/2014/main" id="{F4FC2F01-FAF3-8644-BEF2-04763DB59DFE}"/>
              </a:ext>
            </a:extLst>
          </p:cNvPr>
          <p:cNvPicPr>
            <a:picLocks noChangeAspect="1"/>
          </p:cNvPicPr>
          <p:nvPr/>
        </p:nvPicPr>
        <p:blipFill>
          <a:blip r:embed="rId4"/>
          <a:stretch>
            <a:fillRect/>
          </a:stretch>
        </p:blipFill>
        <p:spPr>
          <a:xfrm>
            <a:off x="921543" y="2571750"/>
            <a:ext cx="7300913" cy="1825229"/>
          </a:xfrm>
          <a:prstGeom prst="rect">
            <a:avLst/>
          </a:prstGeom>
        </p:spPr>
      </p:pic>
      <p:pic>
        <p:nvPicPr>
          <p:cNvPr id="6" name="EvalMetrics" descr="EvalMetrics">
            <a:hlinkClick r:id="" action="ppaction://media"/>
            <a:extLst>
              <a:ext uri="{FF2B5EF4-FFF2-40B4-BE49-F238E27FC236}">
                <a16:creationId xmlns:a16="http://schemas.microsoft.com/office/drawing/2014/main" id="{CAD9F999-1C01-594F-A559-B33530FD955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06172" y="3680909"/>
            <a:ext cx="812800" cy="812800"/>
          </a:xfrm>
          <a:prstGeom prst="rect">
            <a:avLst/>
          </a:prstGeom>
        </p:spPr>
      </p:pic>
      <p:sp>
        <p:nvSpPr>
          <p:cNvPr id="7" name="Oval 6">
            <a:extLst>
              <a:ext uri="{FF2B5EF4-FFF2-40B4-BE49-F238E27FC236}">
                <a16:creationId xmlns:a16="http://schemas.microsoft.com/office/drawing/2014/main" id="{89CFB761-AA33-5C4D-B679-12BCDDD9E49C}"/>
              </a:ext>
            </a:extLst>
          </p:cNvPr>
          <p:cNvSpPr/>
          <p:nvPr/>
        </p:nvSpPr>
        <p:spPr>
          <a:xfrm>
            <a:off x="5762445" y="3056317"/>
            <a:ext cx="552091" cy="187215"/>
          </a:xfrm>
          <a:prstGeom prst="ellipse">
            <a:avLst/>
          </a:prstGeom>
          <a:noFill/>
          <a:ln w="1905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74BCD165-20A6-5D48-97A7-F723F32A39E6}"/>
              </a:ext>
            </a:extLst>
          </p:cNvPr>
          <p:cNvSpPr/>
          <p:nvPr/>
        </p:nvSpPr>
        <p:spPr>
          <a:xfrm>
            <a:off x="6839264" y="3058883"/>
            <a:ext cx="552091" cy="187215"/>
          </a:xfrm>
          <a:prstGeom prst="ellipse">
            <a:avLst/>
          </a:prstGeom>
          <a:noFill/>
          <a:ln w="1905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63E53E9F-4F1B-FD48-A79B-99640A7BF9A2}"/>
              </a:ext>
            </a:extLst>
          </p:cNvPr>
          <p:cNvSpPr/>
          <p:nvPr/>
        </p:nvSpPr>
        <p:spPr>
          <a:xfrm>
            <a:off x="5762445" y="3829193"/>
            <a:ext cx="552091" cy="187215"/>
          </a:xfrm>
          <a:prstGeom prst="ellipse">
            <a:avLst/>
          </a:prstGeom>
          <a:noFill/>
          <a:ln w="1905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35E6D0B1-7C4D-064D-83B2-5549B412E8DB}"/>
              </a:ext>
            </a:extLst>
          </p:cNvPr>
          <p:cNvSpPr/>
          <p:nvPr/>
        </p:nvSpPr>
        <p:spPr>
          <a:xfrm>
            <a:off x="6839263" y="3829193"/>
            <a:ext cx="552091" cy="187215"/>
          </a:xfrm>
          <a:prstGeom prst="ellipse">
            <a:avLst/>
          </a:prstGeom>
          <a:noFill/>
          <a:ln w="1905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39862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538"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9FEA4A-0C16-A444-822F-5E62CD681B95}"/>
              </a:ext>
            </a:extLst>
          </p:cNvPr>
          <p:cNvSpPr>
            <a:spLocks noGrp="1"/>
          </p:cNvSpPr>
          <p:nvPr>
            <p:ph type="title"/>
          </p:nvPr>
        </p:nvSpPr>
        <p:spPr>
          <a:xfrm>
            <a:off x="628650" y="164733"/>
            <a:ext cx="7886700" cy="994172"/>
          </a:xfrm>
        </p:spPr>
        <p:txBody>
          <a:bodyPr/>
          <a:lstStyle/>
          <a:p>
            <a:r>
              <a:rPr lang="en-US" sz="3000" dirty="0"/>
              <a:t>Movie Genre Success Count</a:t>
            </a:r>
          </a:p>
        </p:txBody>
      </p:sp>
      <p:pic>
        <p:nvPicPr>
          <p:cNvPr id="7" name="Content Placeholder 6" descr="A screenshot of a cell phone&#10;&#10;Description automatically generated">
            <a:extLst>
              <a:ext uri="{FF2B5EF4-FFF2-40B4-BE49-F238E27FC236}">
                <a16:creationId xmlns:a16="http://schemas.microsoft.com/office/drawing/2014/main" id="{33C9DE5B-4C57-EE41-8D81-11C7A3566A9E}"/>
              </a:ext>
            </a:extLst>
          </p:cNvPr>
          <p:cNvPicPr>
            <a:picLocks noGrp="1" noChangeAspect="1"/>
          </p:cNvPicPr>
          <p:nvPr>
            <p:ph idx="1"/>
          </p:nvPr>
        </p:nvPicPr>
        <p:blipFill>
          <a:blip r:embed="rId4"/>
          <a:stretch>
            <a:fillRect/>
          </a:stretch>
        </p:blipFill>
        <p:spPr>
          <a:xfrm>
            <a:off x="1622734" y="959475"/>
            <a:ext cx="5997266" cy="3807789"/>
          </a:xfrm>
          <a:solidFill>
            <a:schemeClr val="accent2"/>
          </a:solidFill>
          <a:ln>
            <a:solidFill>
              <a:schemeClr val="accent2"/>
            </a:solidFill>
          </a:ln>
        </p:spPr>
      </p:pic>
      <p:sp>
        <p:nvSpPr>
          <p:cNvPr id="4" name="Footer Placeholder 3">
            <a:extLst>
              <a:ext uri="{FF2B5EF4-FFF2-40B4-BE49-F238E27FC236}">
                <a16:creationId xmlns:a16="http://schemas.microsoft.com/office/drawing/2014/main" id="{C5CA6671-5453-A148-B857-BEF3E411ACAC}"/>
              </a:ext>
            </a:extLst>
          </p:cNvPr>
          <p:cNvSpPr>
            <a:spLocks noGrp="1"/>
          </p:cNvSpPr>
          <p:nvPr>
            <p:ph type="ftr" sz="quarter" idx="11"/>
          </p:nvPr>
        </p:nvSpPr>
        <p:spPr/>
        <p:txBody>
          <a:bodyPr/>
          <a:lstStyle/>
          <a:p>
            <a:r>
              <a:rPr lang="en-US"/>
              <a:t>Sai Shruthi Madhuri Kara - Team 30</a:t>
            </a:r>
          </a:p>
        </p:txBody>
      </p:sp>
      <p:sp>
        <p:nvSpPr>
          <p:cNvPr id="5" name="Slide Number Placeholder 4">
            <a:extLst>
              <a:ext uri="{FF2B5EF4-FFF2-40B4-BE49-F238E27FC236}">
                <a16:creationId xmlns:a16="http://schemas.microsoft.com/office/drawing/2014/main" id="{854F4AA6-3177-0849-AF82-69EE4004A5FB}"/>
              </a:ext>
            </a:extLst>
          </p:cNvPr>
          <p:cNvSpPr>
            <a:spLocks noGrp="1"/>
          </p:cNvSpPr>
          <p:nvPr>
            <p:ph type="sldNum" sz="quarter" idx="12"/>
          </p:nvPr>
        </p:nvSpPr>
        <p:spPr/>
        <p:txBody>
          <a:bodyPr/>
          <a:lstStyle/>
          <a:p>
            <a:fld id="{51845F5A-061D-4825-9AE9-D7794091C6CF}" type="slidenum">
              <a:rPr lang="en-US" smtClean="0"/>
              <a:t>15</a:t>
            </a:fld>
            <a:endParaRPr lang="en-US"/>
          </a:p>
        </p:txBody>
      </p:sp>
      <p:pic>
        <p:nvPicPr>
          <p:cNvPr id="3" name="GenreCount" descr="GenreCount">
            <a:hlinkClick r:id="" action="ppaction://media"/>
            <a:extLst>
              <a:ext uri="{FF2B5EF4-FFF2-40B4-BE49-F238E27FC236}">
                <a16:creationId xmlns:a16="http://schemas.microsoft.com/office/drawing/2014/main" id="{C5CA50C7-4C20-B949-928C-C2888062E99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7818537" y="3407554"/>
            <a:ext cx="812800" cy="812800"/>
          </a:xfrm>
          <a:prstGeom prst="rect">
            <a:avLst/>
          </a:prstGeom>
        </p:spPr>
      </p:pic>
    </p:spTree>
    <p:extLst>
      <p:ext uri="{BB962C8B-B14F-4D97-AF65-F5344CB8AC3E}">
        <p14:creationId xmlns:p14="http://schemas.microsoft.com/office/powerpoint/2010/main" val="15788288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64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4760EB-84B0-394B-AA4E-A44C3127D4C0}"/>
              </a:ext>
            </a:extLst>
          </p:cNvPr>
          <p:cNvSpPr>
            <a:spLocks noGrp="1"/>
          </p:cNvSpPr>
          <p:nvPr>
            <p:ph type="title"/>
          </p:nvPr>
        </p:nvSpPr>
        <p:spPr>
          <a:xfrm>
            <a:off x="276497" y="1389445"/>
            <a:ext cx="5486400" cy="1116842"/>
          </a:xfrm>
        </p:spPr>
        <p:txBody>
          <a:bodyPr/>
          <a:lstStyle/>
          <a:p>
            <a:r>
              <a:rPr lang="en-US" dirty="0"/>
              <a:t>Movie Rating Success Count</a:t>
            </a:r>
          </a:p>
        </p:txBody>
      </p:sp>
      <p:pic>
        <p:nvPicPr>
          <p:cNvPr id="8" name="Picture Placeholder 7" descr="A screenshot of a cell phone&#10;&#10;Description automatically generated">
            <a:extLst>
              <a:ext uri="{FF2B5EF4-FFF2-40B4-BE49-F238E27FC236}">
                <a16:creationId xmlns:a16="http://schemas.microsoft.com/office/drawing/2014/main" id="{E780C28D-4858-344C-8974-D300A37F219D}"/>
              </a:ext>
            </a:extLst>
          </p:cNvPr>
          <p:cNvPicPr>
            <a:picLocks noGrp="1" noChangeAspect="1"/>
          </p:cNvPicPr>
          <p:nvPr>
            <p:ph type="pic" idx="1"/>
          </p:nvPr>
        </p:nvPicPr>
        <p:blipFill>
          <a:blip r:embed="rId4"/>
          <a:stretch>
            <a:fillRect/>
          </a:stretch>
        </p:blipFill>
        <p:spPr>
          <a:xfrm>
            <a:off x="4561140" y="1063488"/>
            <a:ext cx="4387839" cy="2885599"/>
          </a:xfrm>
          <a:ln>
            <a:solidFill>
              <a:schemeClr val="accent2"/>
            </a:solidFill>
          </a:ln>
        </p:spPr>
      </p:pic>
      <p:sp>
        <p:nvSpPr>
          <p:cNvPr id="4" name="Text Placeholder 3">
            <a:extLst>
              <a:ext uri="{FF2B5EF4-FFF2-40B4-BE49-F238E27FC236}">
                <a16:creationId xmlns:a16="http://schemas.microsoft.com/office/drawing/2014/main" id="{8F376CC3-0411-1A4B-A80A-A2D93ED11C75}"/>
              </a:ext>
            </a:extLst>
          </p:cNvPr>
          <p:cNvSpPr>
            <a:spLocks noGrp="1"/>
          </p:cNvSpPr>
          <p:nvPr>
            <p:ph type="body" sz="half" idx="2"/>
          </p:nvPr>
        </p:nvSpPr>
        <p:spPr/>
        <p:txBody>
          <a:bodyPr/>
          <a:lstStyle/>
          <a:p>
            <a:endParaRPr lang="en-US"/>
          </a:p>
        </p:txBody>
      </p:sp>
      <p:sp>
        <p:nvSpPr>
          <p:cNvPr id="5" name="Footer Placeholder 4">
            <a:extLst>
              <a:ext uri="{FF2B5EF4-FFF2-40B4-BE49-F238E27FC236}">
                <a16:creationId xmlns:a16="http://schemas.microsoft.com/office/drawing/2014/main" id="{DC16B0CF-C8A2-3243-AE7F-6518D11AB83A}"/>
              </a:ext>
            </a:extLst>
          </p:cNvPr>
          <p:cNvSpPr>
            <a:spLocks noGrp="1"/>
          </p:cNvSpPr>
          <p:nvPr>
            <p:ph type="ftr" sz="quarter" idx="11"/>
          </p:nvPr>
        </p:nvSpPr>
        <p:spPr/>
        <p:txBody>
          <a:bodyPr/>
          <a:lstStyle/>
          <a:p>
            <a:r>
              <a:rPr lang="en-US"/>
              <a:t>Sai Shruthi Madhuri Kara - Team 30</a:t>
            </a:r>
          </a:p>
        </p:txBody>
      </p:sp>
      <p:sp>
        <p:nvSpPr>
          <p:cNvPr id="6" name="Slide Number Placeholder 5">
            <a:extLst>
              <a:ext uri="{FF2B5EF4-FFF2-40B4-BE49-F238E27FC236}">
                <a16:creationId xmlns:a16="http://schemas.microsoft.com/office/drawing/2014/main" id="{E5858DF2-65BF-B744-B018-5712E4D5648C}"/>
              </a:ext>
            </a:extLst>
          </p:cNvPr>
          <p:cNvSpPr>
            <a:spLocks noGrp="1"/>
          </p:cNvSpPr>
          <p:nvPr>
            <p:ph type="sldNum" sz="quarter" idx="12"/>
          </p:nvPr>
        </p:nvSpPr>
        <p:spPr/>
        <p:txBody>
          <a:bodyPr/>
          <a:lstStyle/>
          <a:p>
            <a:fld id="{51845F5A-061D-4825-9AE9-D7794091C6CF}" type="slidenum">
              <a:rPr lang="en-US" smtClean="0"/>
              <a:t>16</a:t>
            </a:fld>
            <a:endParaRPr lang="en-US"/>
          </a:p>
        </p:txBody>
      </p:sp>
      <p:pic>
        <p:nvPicPr>
          <p:cNvPr id="3" name="RatingCount" descr="RatingCount">
            <a:hlinkClick r:id="" action="ppaction://media"/>
            <a:extLst>
              <a:ext uri="{FF2B5EF4-FFF2-40B4-BE49-F238E27FC236}">
                <a16:creationId xmlns:a16="http://schemas.microsoft.com/office/drawing/2014/main" id="{B5DB3F62-85FF-F14B-A911-C3A983165E6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474159" y="2977012"/>
            <a:ext cx="812800" cy="812800"/>
          </a:xfrm>
          <a:prstGeom prst="rect">
            <a:avLst/>
          </a:prstGeom>
        </p:spPr>
      </p:pic>
    </p:spTree>
    <p:extLst>
      <p:ext uri="{BB962C8B-B14F-4D97-AF65-F5344CB8AC3E}">
        <p14:creationId xmlns:p14="http://schemas.microsoft.com/office/powerpoint/2010/main" val="1491769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34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7A5AEE-DEB5-B641-B124-89D9F6804C3C}"/>
              </a:ext>
            </a:extLst>
          </p:cNvPr>
          <p:cNvSpPr>
            <a:spLocks noGrp="1"/>
          </p:cNvSpPr>
          <p:nvPr>
            <p:ph type="ctrTitle"/>
          </p:nvPr>
        </p:nvSpPr>
        <p:spPr/>
        <p:txBody>
          <a:bodyPr/>
          <a:lstStyle/>
          <a:p>
            <a:r>
              <a:rPr lang="en-US" dirty="0"/>
              <a:t>Discussion	</a:t>
            </a:r>
          </a:p>
        </p:txBody>
      </p:sp>
      <p:sp>
        <p:nvSpPr>
          <p:cNvPr id="3" name="Subtitle 2">
            <a:extLst>
              <a:ext uri="{FF2B5EF4-FFF2-40B4-BE49-F238E27FC236}">
                <a16:creationId xmlns:a16="http://schemas.microsoft.com/office/drawing/2014/main" id="{D8C4983C-3A69-314B-8F4E-CF47FA35848B}"/>
              </a:ext>
            </a:extLst>
          </p:cNvPr>
          <p:cNvSpPr>
            <a:spLocks noGrp="1"/>
          </p:cNvSpPr>
          <p:nvPr>
            <p:ph type="subTitle" idx="1"/>
          </p:nvPr>
        </p:nvSpPr>
        <p:spPr/>
        <p:txBody>
          <a:bodyPr/>
          <a:lstStyle/>
          <a:p>
            <a:r>
              <a:rPr lang="en-US" dirty="0"/>
              <a:t>Sruthi Talluri</a:t>
            </a:r>
          </a:p>
        </p:txBody>
      </p:sp>
      <p:sp>
        <p:nvSpPr>
          <p:cNvPr id="4" name="Footer Placeholder 3">
            <a:extLst>
              <a:ext uri="{FF2B5EF4-FFF2-40B4-BE49-F238E27FC236}">
                <a16:creationId xmlns:a16="http://schemas.microsoft.com/office/drawing/2014/main" id="{761CA78F-8405-3343-9C74-BE214B17ACBB}"/>
              </a:ext>
            </a:extLst>
          </p:cNvPr>
          <p:cNvSpPr>
            <a:spLocks noGrp="1"/>
          </p:cNvSpPr>
          <p:nvPr>
            <p:ph type="ftr" sz="quarter" idx="11"/>
          </p:nvPr>
        </p:nvSpPr>
        <p:spPr/>
        <p:txBody>
          <a:bodyPr/>
          <a:lstStyle/>
          <a:p>
            <a:r>
              <a:rPr lang="en-US"/>
              <a:t>Team 30</a:t>
            </a:r>
          </a:p>
        </p:txBody>
      </p:sp>
      <p:sp>
        <p:nvSpPr>
          <p:cNvPr id="5" name="Slide Number Placeholder 4">
            <a:extLst>
              <a:ext uri="{FF2B5EF4-FFF2-40B4-BE49-F238E27FC236}">
                <a16:creationId xmlns:a16="http://schemas.microsoft.com/office/drawing/2014/main" id="{126A9039-6E56-B54F-9719-98BEC3AA93BF}"/>
              </a:ext>
            </a:extLst>
          </p:cNvPr>
          <p:cNvSpPr>
            <a:spLocks noGrp="1"/>
          </p:cNvSpPr>
          <p:nvPr>
            <p:ph type="sldNum" sz="quarter" idx="12"/>
          </p:nvPr>
        </p:nvSpPr>
        <p:spPr/>
        <p:txBody>
          <a:bodyPr/>
          <a:lstStyle/>
          <a:p>
            <a:fld id="{51845F5A-061D-4825-9AE9-D7794091C6CF}" type="slidenum">
              <a:rPr lang="en-US" smtClean="0"/>
              <a:t>17</a:t>
            </a:fld>
            <a:endParaRPr lang="en-US"/>
          </a:p>
        </p:txBody>
      </p:sp>
      <p:pic>
        <p:nvPicPr>
          <p:cNvPr id="7" name="Discussion" descr="Discussion">
            <a:hlinkClick r:id="" action="ppaction://media"/>
            <a:extLst>
              <a:ext uri="{FF2B5EF4-FFF2-40B4-BE49-F238E27FC236}">
                <a16:creationId xmlns:a16="http://schemas.microsoft.com/office/drawing/2014/main" id="{121770D3-EF43-9540-B079-44EE5C1BB0A9}"/>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7720642" y="3616085"/>
            <a:ext cx="812800" cy="812800"/>
          </a:xfrm>
          <a:prstGeom prst="rect">
            <a:avLst/>
          </a:prstGeom>
        </p:spPr>
      </p:pic>
    </p:spTree>
    <p:extLst>
      <p:ext uri="{BB962C8B-B14F-4D97-AF65-F5344CB8AC3E}">
        <p14:creationId xmlns:p14="http://schemas.microsoft.com/office/powerpoint/2010/main" val="1524284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342"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1FC63E-0A7C-E64A-ACD1-C4DD19EF9AF9}"/>
              </a:ext>
            </a:extLst>
          </p:cNvPr>
          <p:cNvSpPr>
            <a:spLocks noGrp="1"/>
          </p:cNvSpPr>
          <p:nvPr>
            <p:ph type="title"/>
          </p:nvPr>
        </p:nvSpPr>
        <p:spPr>
          <a:xfrm>
            <a:off x="628650" y="674392"/>
            <a:ext cx="7886700" cy="630617"/>
          </a:xfrm>
        </p:spPr>
        <p:txBody>
          <a:bodyPr anchor="b">
            <a:normAutofit/>
          </a:bodyPr>
          <a:lstStyle/>
          <a:p>
            <a:r>
              <a:rPr lang="en-US" sz="2550" dirty="0"/>
              <a:t>Evaluation Models and Factors</a:t>
            </a:r>
          </a:p>
        </p:txBody>
      </p:sp>
      <p:sp>
        <p:nvSpPr>
          <p:cNvPr id="3" name="Content Placeholder 2">
            <a:extLst>
              <a:ext uri="{FF2B5EF4-FFF2-40B4-BE49-F238E27FC236}">
                <a16:creationId xmlns:a16="http://schemas.microsoft.com/office/drawing/2014/main" id="{99B6E3A0-174C-734E-9F15-DB1EB4ED3902}"/>
              </a:ext>
            </a:extLst>
          </p:cNvPr>
          <p:cNvSpPr>
            <a:spLocks noGrp="1"/>
          </p:cNvSpPr>
          <p:nvPr>
            <p:ph idx="1"/>
          </p:nvPr>
        </p:nvSpPr>
        <p:spPr>
          <a:xfrm>
            <a:off x="628650" y="1444920"/>
            <a:ext cx="7886700" cy="3120390"/>
          </a:xfrm>
        </p:spPr>
        <p:txBody>
          <a:bodyPr anchor="t">
            <a:normAutofit/>
          </a:bodyPr>
          <a:lstStyle/>
          <a:p>
            <a:r>
              <a:rPr lang="en-US" sz="1400" dirty="0"/>
              <a:t>The following are the results for cross validation accuracy for various models, it is visible that Random Forest is the right models for the movie data set : H.1</a:t>
            </a:r>
          </a:p>
          <a:p>
            <a:r>
              <a:rPr lang="en-US" sz="1400" dirty="0"/>
              <a:t>It can also be seen that the attributes audience rating and tomato-meter rating influence the accuracy more than other combinations : H.2</a:t>
            </a:r>
          </a:p>
          <a:p>
            <a:endParaRPr lang="en-US" sz="1800" dirty="0"/>
          </a:p>
        </p:txBody>
      </p:sp>
      <p:sp>
        <p:nvSpPr>
          <p:cNvPr id="4" name="Footer Placeholder 3">
            <a:extLst>
              <a:ext uri="{FF2B5EF4-FFF2-40B4-BE49-F238E27FC236}">
                <a16:creationId xmlns:a16="http://schemas.microsoft.com/office/drawing/2014/main" id="{3729705B-569F-A342-A04B-728EEC0780D8}"/>
              </a:ext>
            </a:extLst>
          </p:cNvPr>
          <p:cNvSpPr>
            <a:spLocks noGrp="1"/>
          </p:cNvSpPr>
          <p:nvPr>
            <p:ph type="ftr" sz="quarter" idx="11"/>
          </p:nvPr>
        </p:nvSpPr>
        <p:spPr/>
        <p:txBody>
          <a:bodyPr>
            <a:normAutofit lnSpcReduction="10000"/>
          </a:bodyPr>
          <a:lstStyle/>
          <a:p>
            <a:pPr>
              <a:spcAft>
                <a:spcPts val="450"/>
              </a:spcAft>
            </a:pPr>
            <a:r>
              <a:rPr lang="en-US" dirty="0"/>
              <a:t>Sruthi Talluri - Team 30</a:t>
            </a:r>
          </a:p>
        </p:txBody>
      </p:sp>
      <p:sp>
        <p:nvSpPr>
          <p:cNvPr id="5" name="Slide Number Placeholder 4">
            <a:extLst>
              <a:ext uri="{FF2B5EF4-FFF2-40B4-BE49-F238E27FC236}">
                <a16:creationId xmlns:a16="http://schemas.microsoft.com/office/drawing/2014/main" id="{64AFBACF-1462-2844-AB7C-C76885B01E4D}"/>
              </a:ext>
            </a:extLst>
          </p:cNvPr>
          <p:cNvSpPr>
            <a:spLocks noGrp="1"/>
          </p:cNvSpPr>
          <p:nvPr>
            <p:ph type="sldNum" sz="quarter" idx="12"/>
          </p:nvPr>
        </p:nvSpPr>
        <p:spPr/>
        <p:txBody>
          <a:bodyPr>
            <a:normAutofit lnSpcReduction="10000"/>
          </a:bodyPr>
          <a:lstStyle/>
          <a:p>
            <a:pPr>
              <a:spcAft>
                <a:spcPts val="450"/>
              </a:spcAft>
            </a:pPr>
            <a:fld id="{51845F5A-061D-4825-9AE9-D7794091C6CF}" type="slidenum">
              <a:rPr lang="en-US" smtClean="0"/>
              <a:pPr>
                <a:spcAft>
                  <a:spcPts val="450"/>
                </a:spcAft>
              </a:pPr>
              <a:t>18</a:t>
            </a:fld>
            <a:endParaRPr lang="en-US"/>
          </a:p>
        </p:txBody>
      </p:sp>
      <p:pic>
        <p:nvPicPr>
          <p:cNvPr id="15" name="Picture 14" descr="A screenshot of a cell phone&#10;&#10;Description automatically generated">
            <a:extLst>
              <a:ext uri="{FF2B5EF4-FFF2-40B4-BE49-F238E27FC236}">
                <a16:creationId xmlns:a16="http://schemas.microsoft.com/office/drawing/2014/main" id="{CCD5E121-207E-8942-91FD-4B29DC5733F3}"/>
              </a:ext>
            </a:extLst>
          </p:cNvPr>
          <p:cNvPicPr>
            <a:picLocks noChangeAspect="1"/>
          </p:cNvPicPr>
          <p:nvPr/>
        </p:nvPicPr>
        <p:blipFill>
          <a:blip r:embed="rId4"/>
          <a:stretch>
            <a:fillRect/>
          </a:stretch>
        </p:blipFill>
        <p:spPr>
          <a:xfrm>
            <a:off x="1200655" y="2534769"/>
            <a:ext cx="2573068" cy="2083417"/>
          </a:xfrm>
          <a:prstGeom prst="rect">
            <a:avLst/>
          </a:prstGeom>
        </p:spPr>
      </p:pic>
      <p:sp>
        <p:nvSpPr>
          <p:cNvPr id="9" name="Oval 8">
            <a:extLst>
              <a:ext uri="{FF2B5EF4-FFF2-40B4-BE49-F238E27FC236}">
                <a16:creationId xmlns:a16="http://schemas.microsoft.com/office/drawing/2014/main" id="{420109A4-D190-C04F-A64C-568EC5A6EAEE}"/>
              </a:ext>
            </a:extLst>
          </p:cNvPr>
          <p:cNvSpPr/>
          <p:nvPr/>
        </p:nvSpPr>
        <p:spPr>
          <a:xfrm>
            <a:off x="2732972" y="3657599"/>
            <a:ext cx="644434" cy="181155"/>
          </a:xfrm>
          <a:prstGeom prst="ellipse">
            <a:avLst/>
          </a:prstGeom>
          <a:noFill/>
          <a:ln w="1905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7" name="Picture 16" descr="A screenshot of a cell phone&#10;&#10;Description automatically generated">
            <a:extLst>
              <a:ext uri="{FF2B5EF4-FFF2-40B4-BE49-F238E27FC236}">
                <a16:creationId xmlns:a16="http://schemas.microsoft.com/office/drawing/2014/main" id="{9D6EEDBC-8B1F-AF4F-852F-63D5B4F376A3}"/>
              </a:ext>
            </a:extLst>
          </p:cNvPr>
          <p:cNvPicPr>
            <a:picLocks noChangeAspect="1"/>
          </p:cNvPicPr>
          <p:nvPr/>
        </p:nvPicPr>
        <p:blipFill>
          <a:blip r:embed="rId5"/>
          <a:stretch>
            <a:fillRect/>
          </a:stretch>
        </p:blipFill>
        <p:spPr>
          <a:xfrm>
            <a:off x="4901095" y="2633139"/>
            <a:ext cx="2925332" cy="1985047"/>
          </a:xfrm>
          <a:prstGeom prst="rect">
            <a:avLst/>
          </a:prstGeom>
        </p:spPr>
      </p:pic>
      <p:sp>
        <p:nvSpPr>
          <p:cNvPr id="10" name="Oval 9">
            <a:extLst>
              <a:ext uri="{FF2B5EF4-FFF2-40B4-BE49-F238E27FC236}">
                <a16:creationId xmlns:a16="http://schemas.microsoft.com/office/drawing/2014/main" id="{31B1A077-CA28-B143-85A9-D2E33F45EAC8}"/>
              </a:ext>
            </a:extLst>
          </p:cNvPr>
          <p:cNvSpPr/>
          <p:nvPr/>
        </p:nvSpPr>
        <p:spPr>
          <a:xfrm>
            <a:off x="6858411" y="3005115"/>
            <a:ext cx="644434" cy="191588"/>
          </a:xfrm>
          <a:prstGeom prst="ellipse">
            <a:avLst/>
          </a:prstGeom>
          <a:noFill/>
          <a:ln w="1905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45015C33-BE2F-D64E-B408-6F046AF38BE2}"/>
              </a:ext>
            </a:extLst>
          </p:cNvPr>
          <p:cNvSpPr/>
          <p:nvPr/>
        </p:nvSpPr>
        <p:spPr>
          <a:xfrm>
            <a:off x="6858411" y="4039339"/>
            <a:ext cx="644434" cy="191588"/>
          </a:xfrm>
          <a:prstGeom prst="ellipse">
            <a:avLst/>
          </a:prstGeom>
          <a:noFill/>
          <a:ln w="1905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71AE57AA-7B65-D545-8AF4-8083D4F39DBF}"/>
              </a:ext>
            </a:extLst>
          </p:cNvPr>
          <p:cNvSpPr/>
          <p:nvPr/>
        </p:nvSpPr>
        <p:spPr>
          <a:xfrm>
            <a:off x="6864901" y="4330804"/>
            <a:ext cx="644434" cy="191588"/>
          </a:xfrm>
          <a:prstGeom prst="ellipse">
            <a:avLst/>
          </a:prstGeom>
          <a:noFill/>
          <a:ln w="1905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0" name="Models and Factors" descr="Models and Factors">
            <a:hlinkClick r:id="" action="ppaction://media"/>
            <a:extLst>
              <a:ext uri="{FF2B5EF4-FFF2-40B4-BE49-F238E27FC236}">
                <a16:creationId xmlns:a16="http://schemas.microsoft.com/office/drawing/2014/main" id="{F95C0854-8C8C-D849-BA66-7D470DC7965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7826427" y="3728733"/>
            <a:ext cx="812800" cy="812800"/>
          </a:xfrm>
          <a:prstGeom prst="rect">
            <a:avLst/>
          </a:prstGeom>
        </p:spPr>
      </p:pic>
    </p:spTree>
    <p:extLst>
      <p:ext uri="{BB962C8B-B14F-4D97-AF65-F5344CB8AC3E}">
        <p14:creationId xmlns:p14="http://schemas.microsoft.com/office/powerpoint/2010/main" val="2102791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6099" fill="hold"/>
                                        <p:tgtEl>
                                          <p:spTgt spid="20"/>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0"/>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37E5DD-3E06-F445-BA22-DE89C42F3209}"/>
              </a:ext>
            </a:extLst>
          </p:cNvPr>
          <p:cNvSpPr>
            <a:spLocks noGrp="1"/>
          </p:cNvSpPr>
          <p:nvPr>
            <p:ph type="title"/>
          </p:nvPr>
        </p:nvSpPr>
        <p:spPr/>
        <p:txBody>
          <a:bodyPr/>
          <a:lstStyle/>
          <a:p>
            <a:r>
              <a:rPr lang="en-US" dirty="0"/>
              <a:t>Most Successful Genre and Rating</a:t>
            </a:r>
          </a:p>
        </p:txBody>
      </p:sp>
      <p:sp>
        <p:nvSpPr>
          <p:cNvPr id="3" name="Content Placeholder 2">
            <a:extLst>
              <a:ext uri="{FF2B5EF4-FFF2-40B4-BE49-F238E27FC236}">
                <a16:creationId xmlns:a16="http://schemas.microsoft.com/office/drawing/2014/main" id="{33FA54F6-9158-5D4D-89DA-B3B4F83B654E}"/>
              </a:ext>
            </a:extLst>
          </p:cNvPr>
          <p:cNvSpPr>
            <a:spLocks noGrp="1"/>
          </p:cNvSpPr>
          <p:nvPr>
            <p:ph sz="half" idx="1"/>
          </p:nvPr>
        </p:nvSpPr>
        <p:spPr>
          <a:xfrm>
            <a:off x="446731" y="1337074"/>
            <a:ext cx="4702268" cy="3361134"/>
          </a:xfrm>
        </p:spPr>
        <p:txBody>
          <a:bodyPr/>
          <a:lstStyle/>
          <a:p>
            <a:r>
              <a:rPr lang="en-US" sz="1650" dirty="0"/>
              <a:t>Drama is the most successful Genre : H.3</a:t>
            </a:r>
          </a:p>
          <a:p>
            <a:endParaRPr lang="en-US" dirty="0"/>
          </a:p>
        </p:txBody>
      </p:sp>
      <p:sp>
        <p:nvSpPr>
          <p:cNvPr id="4" name="Content Placeholder 3">
            <a:extLst>
              <a:ext uri="{FF2B5EF4-FFF2-40B4-BE49-F238E27FC236}">
                <a16:creationId xmlns:a16="http://schemas.microsoft.com/office/drawing/2014/main" id="{D15287F8-39FA-3E4F-BE85-FA389131DFDD}"/>
              </a:ext>
            </a:extLst>
          </p:cNvPr>
          <p:cNvSpPr>
            <a:spLocks noGrp="1"/>
          </p:cNvSpPr>
          <p:nvPr>
            <p:ph sz="half" idx="2"/>
          </p:nvPr>
        </p:nvSpPr>
        <p:spPr>
          <a:xfrm>
            <a:off x="5482490" y="1388390"/>
            <a:ext cx="3485330" cy="3309818"/>
          </a:xfrm>
        </p:spPr>
        <p:txBody>
          <a:bodyPr/>
          <a:lstStyle/>
          <a:p>
            <a:r>
              <a:rPr lang="en-US" sz="1650" dirty="0"/>
              <a:t>R Rating movies are most successful : H.4</a:t>
            </a:r>
          </a:p>
          <a:p>
            <a:endParaRPr lang="en-US" dirty="0"/>
          </a:p>
        </p:txBody>
      </p:sp>
      <p:sp>
        <p:nvSpPr>
          <p:cNvPr id="5" name="Footer Placeholder 4">
            <a:extLst>
              <a:ext uri="{FF2B5EF4-FFF2-40B4-BE49-F238E27FC236}">
                <a16:creationId xmlns:a16="http://schemas.microsoft.com/office/drawing/2014/main" id="{6BC9BD3B-2FA5-164E-A952-2E427113EFBC}"/>
              </a:ext>
            </a:extLst>
          </p:cNvPr>
          <p:cNvSpPr>
            <a:spLocks noGrp="1"/>
          </p:cNvSpPr>
          <p:nvPr>
            <p:ph type="ftr" sz="quarter" idx="11"/>
          </p:nvPr>
        </p:nvSpPr>
        <p:spPr/>
        <p:txBody>
          <a:bodyPr/>
          <a:lstStyle/>
          <a:p>
            <a:r>
              <a:rPr lang="en-US" dirty="0"/>
              <a:t>Sruthi Talluri - Team 30</a:t>
            </a:r>
          </a:p>
        </p:txBody>
      </p:sp>
      <p:sp>
        <p:nvSpPr>
          <p:cNvPr id="6" name="Slide Number Placeholder 5">
            <a:extLst>
              <a:ext uri="{FF2B5EF4-FFF2-40B4-BE49-F238E27FC236}">
                <a16:creationId xmlns:a16="http://schemas.microsoft.com/office/drawing/2014/main" id="{9917A6A6-B827-B24E-94CF-52CC3BA54C6A}"/>
              </a:ext>
            </a:extLst>
          </p:cNvPr>
          <p:cNvSpPr>
            <a:spLocks noGrp="1"/>
          </p:cNvSpPr>
          <p:nvPr>
            <p:ph type="sldNum" sz="quarter" idx="12"/>
          </p:nvPr>
        </p:nvSpPr>
        <p:spPr/>
        <p:txBody>
          <a:bodyPr/>
          <a:lstStyle/>
          <a:p>
            <a:fld id="{51845F5A-061D-4825-9AE9-D7794091C6CF}" type="slidenum">
              <a:rPr lang="en-US" smtClean="0"/>
              <a:t>19</a:t>
            </a:fld>
            <a:endParaRPr lang="en-US"/>
          </a:p>
        </p:txBody>
      </p:sp>
      <p:pic>
        <p:nvPicPr>
          <p:cNvPr id="8" name="Picture 7" descr="A screenshot of a cell phone&#10;&#10;Description automatically generated">
            <a:extLst>
              <a:ext uri="{FF2B5EF4-FFF2-40B4-BE49-F238E27FC236}">
                <a16:creationId xmlns:a16="http://schemas.microsoft.com/office/drawing/2014/main" id="{00D7DBD1-1CC9-FC42-B141-39FB52464236}"/>
              </a:ext>
            </a:extLst>
          </p:cNvPr>
          <p:cNvPicPr>
            <a:picLocks noChangeAspect="1"/>
          </p:cNvPicPr>
          <p:nvPr/>
        </p:nvPicPr>
        <p:blipFill>
          <a:blip r:embed="rId4"/>
          <a:stretch>
            <a:fillRect/>
          </a:stretch>
        </p:blipFill>
        <p:spPr>
          <a:xfrm>
            <a:off x="477078" y="1768050"/>
            <a:ext cx="4641575" cy="2947032"/>
          </a:xfrm>
          <a:prstGeom prst="rect">
            <a:avLst/>
          </a:prstGeom>
          <a:ln>
            <a:solidFill>
              <a:schemeClr val="accent2"/>
            </a:solidFill>
          </a:ln>
        </p:spPr>
      </p:pic>
      <p:pic>
        <p:nvPicPr>
          <p:cNvPr id="10" name="Picture 9" descr="A screenshot of a cell phone&#10;&#10;Description automatically generated">
            <a:extLst>
              <a:ext uri="{FF2B5EF4-FFF2-40B4-BE49-F238E27FC236}">
                <a16:creationId xmlns:a16="http://schemas.microsoft.com/office/drawing/2014/main" id="{EAAE16C7-E357-FE40-BA0F-F367369D3D50}"/>
              </a:ext>
            </a:extLst>
          </p:cNvPr>
          <p:cNvPicPr>
            <a:picLocks noChangeAspect="1"/>
          </p:cNvPicPr>
          <p:nvPr/>
        </p:nvPicPr>
        <p:blipFill>
          <a:blip r:embed="rId5"/>
          <a:stretch>
            <a:fillRect/>
          </a:stretch>
        </p:blipFill>
        <p:spPr>
          <a:xfrm>
            <a:off x="5330917" y="2136913"/>
            <a:ext cx="3336005" cy="2193875"/>
          </a:xfrm>
          <a:prstGeom prst="rect">
            <a:avLst/>
          </a:prstGeom>
          <a:ln>
            <a:solidFill>
              <a:schemeClr val="accent2"/>
            </a:solidFill>
          </a:ln>
        </p:spPr>
      </p:pic>
      <p:sp>
        <p:nvSpPr>
          <p:cNvPr id="15" name="Oval 14">
            <a:extLst>
              <a:ext uri="{FF2B5EF4-FFF2-40B4-BE49-F238E27FC236}">
                <a16:creationId xmlns:a16="http://schemas.microsoft.com/office/drawing/2014/main" id="{C1EF8241-9F16-4447-8E58-0EF92EFC3FF6}"/>
              </a:ext>
            </a:extLst>
          </p:cNvPr>
          <p:cNvSpPr/>
          <p:nvPr/>
        </p:nvSpPr>
        <p:spPr>
          <a:xfrm>
            <a:off x="2256183" y="1928192"/>
            <a:ext cx="347870" cy="2256182"/>
          </a:xfrm>
          <a:prstGeom prst="ellipse">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a:extLst>
              <a:ext uri="{FF2B5EF4-FFF2-40B4-BE49-F238E27FC236}">
                <a16:creationId xmlns:a16="http://schemas.microsoft.com/office/drawing/2014/main" id="{03C69944-0F68-464B-90A7-3104E4326C4A}"/>
              </a:ext>
            </a:extLst>
          </p:cNvPr>
          <p:cNvSpPr/>
          <p:nvPr/>
        </p:nvSpPr>
        <p:spPr>
          <a:xfrm>
            <a:off x="7851913" y="2305878"/>
            <a:ext cx="663437" cy="1948070"/>
          </a:xfrm>
          <a:prstGeom prst="round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enre and Rating" descr="Genre and Rating">
            <a:hlinkClick r:id="" action="ppaction://media"/>
            <a:extLst>
              <a:ext uri="{FF2B5EF4-FFF2-40B4-BE49-F238E27FC236}">
                <a16:creationId xmlns:a16="http://schemas.microsoft.com/office/drawing/2014/main" id="{4505967C-7723-3D42-915A-931C8EB7B69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6186119" y="4228308"/>
            <a:ext cx="812800" cy="812800"/>
          </a:xfrm>
          <a:prstGeom prst="rect">
            <a:avLst/>
          </a:prstGeom>
        </p:spPr>
      </p:pic>
    </p:spTree>
    <p:extLst>
      <p:ext uri="{BB962C8B-B14F-4D97-AF65-F5344CB8AC3E}">
        <p14:creationId xmlns:p14="http://schemas.microsoft.com/office/powerpoint/2010/main" val="730695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582"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7A5AEE-DEB5-B641-B124-89D9F6804C3C}"/>
              </a:ext>
            </a:extLst>
          </p:cNvPr>
          <p:cNvSpPr>
            <a:spLocks noGrp="1"/>
          </p:cNvSpPr>
          <p:nvPr>
            <p:ph type="ctrTitle"/>
          </p:nvPr>
        </p:nvSpPr>
        <p:spPr/>
        <p:txBody>
          <a:bodyPr/>
          <a:lstStyle/>
          <a:p>
            <a:r>
              <a:rPr lang="en-US" dirty="0"/>
              <a:t>Introduction and Related Work</a:t>
            </a:r>
          </a:p>
        </p:txBody>
      </p:sp>
      <p:sp>
        <p:nvSpPr>
          <p:cNvPr id="3" name="Subtitle 2">
            <a:extLst>
              <a:ext uri="{FF2B5EF4-FFF2-40B4-BE49-F238E27FC236}">
                <a16:creationId xmlns:a16="http://schemas.microsoft.com/office/drawing/2014/main" id="{D8C4983C-3A69-314B-8F4E-CF47FA35848B}"/>
              </a:ext>
            </a:extLst>
          </p:cNvPr>
          <p:cNvSpPr>
            <a:spLocks noGrp="1"/>
          </p:cNvSpPr>
          <p:nvPr>
            <p:ph type="subTitle" idx="1"/>
          </p:nvPr>
        </p:nvSpPr>
        <p:spPr/>
        <p:txBody>
          <a:bodyPr/>
          <a:lstStyle/>
          <a:p>
            <a:r>
              <a:rPr lang="en-US" dirty="0"/>
              <a:t>Sai Santosh </a:t>
            </a:r>
            <a:r>
              <a:rPr lang="en-US" dirty="0" err="1"/>
              <a:t>Balusu</a:t>
            </a:r>
            <a:endParaRPr lang="en-US" dirty="0"/>
          </a:p>
        </p:txBody>
      </p:sp>
      <p:sp>
        <p:nvSpPr>
          <p:cNvPr id="4" name="Footer Placeholder 3">
            <a:extLst>
              <a:ext uri="{FF2B5EF4-FFF2-40B4-BE49-F238E27FC236}">
                <a16:creationId xmlns:a16="http://schemas.microsoft.com/office/drawing/2014/main" id="{13304969-3949-994B-808B-BB8BE0BF7550}"/>
              </a:ext>
            </a:extLst>
          </p:cNvPr>
          <p:cNvSpPr>
            <a:spLocks noGrp="1"/>
          </p:cNvSpPr>
          <p:nvPr>
            <p:ph type="ftr" sz="quarter" idx="11"/>
          </p:nvPr>
        </p:nvSpPr>
        <p:spPr/>
        <p:txBody>
          <a:bodyPr/>
          <a:lstStyle/>
          <a:p>
            <a:r>
              <a:rPr lang="en-US" dirty="0"/>
              <a:t>Team 30</a:t>
            </a:r>
          </a:p>
        </p:txBody>
      </p:sp>
      <p:sp>
        <p:nvSpPr>
          <p:cNvPr id="5" name="Slide Number Placeholder 4">
            <a:extLst>
              <a:ext uri="{FF2B5EF4-FFF2-40B4-BE49-F238E27FC236}">
                <a16:creationId xmlns:a16="http://schemas.microsoft.com/office/drawing/2014/main" id="{4286F986-175E-2D43-AF4B-EB2B9214A35C}"/>
              </a:ext>
            </a:extLst>
          </p:cNvPr>
          <p:cNvSpPr>
            <a:spLocks noGrp="1"/>
          </p:cNvSpPr>
          <p:nvPr>
            <p:ph type="sldNum" sz="quarter" idx="12"/>
          </p:nvPr>
        </p:nvSpPr>
        <p:spPr/>
        <p:txBody>
          <a:bodyPr/>
          <a:lstStyle/>
          <a:p>
            <a:fld id="{51845F5A-061D-4825-9AE9-D7794091C6CF}" type="slidenum">
              <a:rPr lang="en-US" smtClean="0"/>
              <a:t>2</a:t>
            </a:fld>
            <a:endParaRPr lang="en-US"/>
          </a:p>
        </p:txBody>
      </p:sp>
      <p:pic>
        <p:nvPicPr>
          <p:cNvPr id="8" name="Audio 7">
            <a:hlinkClick r:id="" action="ppaction://media"/>
          </p:cNvPr>
          <p:cNvPicPr>
            <a:picLocks noChangeAspect="1"/>
          </p:cNvPicPr>
          <p:nvPr>
            <a:audioFile r:link="rId1"/>
            <p:extLst>
              <p:ext uri="{DAA4B4D4-6D71-4841-9C94-3DE7FCFB9230}">
                <p14:media xmlns:p14="http://schemas.microsoft.com/office/powerpoint/2010/main" r:embed="rId2">
                  <p14:trim st="744.0587" end="1804.0332"/>
                </p14:media>
              </p:ext>
            </p:extLst>
          </p:nvPr>
        </p:nvPicPr>
        <p:blipFill>
          <a:blip r:embed="rId4"/>
          <a:stretch>
            <a:fillRect/>
          </a:stretch>
        </p:blipFill>
        <p:spPr>
          <a:xfrm>
            <a:off x="8504238" y="4503738"/>
            <a:ext cx="487362" cy="487362"/>
          </a:xfrm>
          <a:prstGeom prst="rect">
            <a:avLst/>
          </a:prstGeom>
        </p:spPr>
      </p:pic>
    </p:spTree>
    <p:extLst>
      <p:ext uri="{BB962C8B-B14F-4D97-AF65-F5344CB8AC3E}">
        <p14:creationId xmlns:p14="http://schemas.microsoft.com/office/powerpoint/2010/main" val="2758668206"/>
      </p:ext>
    </p:extLst>
  </p:cSld>
  <p:clrMapOvr>
    <a:masterClrMapping/>
  </p:clrMapOvr>
  <mc:AlternateContent xmlns:mc="http://schemas.openxmlformats.org/markup-compatibility/2006" xmlns:p14="http://schemas.microsoft.com/office/powerpoint/2010/main">
    <mc:Choice Requires="p14">
      <p:transition spd="slow" p14:dur="2000" advTm="15599"/>
    </mc:Choice>
    <mc:Fallback xmlns="">
      <p:transition spd="slow" advTm="1559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4475A-4844-E346-823F-3AC3FD5FFE36}"/>
              </a:ext>
            </a:extLst>
          </p:cNvPr>
          <p:cNvSpPr>
            <a:spLocks noGrp="1"/>
          </p:cNvSpPr>
          <p:nvPr>
            <p:ph type="title"/>
          </p:nvPr>
        </p:nvSpPr>
        <p:spPr>
          <a:xfrm>
            <a:off x="750706" y="1965358"/>
            <a:ext cx="2950026" cy="1123106"/>
          </a:xfrm>
        </p:spPr>
        <p:txBody>
          <a:bodyPr>
            <a:normAutofit fontScale="90000"/>
          </a:bodyPr>
          <a:lstStyle/>
          <a:p>
            <a:r>
              <a:rPr lang="en-US" dirty="0"/>
              <a:t>Conclusions and Contributions</a:t>
            </a:r>
          </a:p>
        </p:txBody>
      </p:sp>
      <p:sp>
        <p:nvSpPr>
          <p:cNvPr id="4" name="Footer Placeholder 3">
            <a:extLst>
              <a:ext uri="{FF2B5EF4-FFF2-40B4-BE49-F238E27FC236}">
                <a16:creationId xmlns:a16="http://schemas.microsoft.com/office/drawing/2014/main" id="{B7EF962D-90CF-FB41-B0E0-CE94D98FDBFF}"/>
              </a:ext>
            </a:extLst>
          </p:cNvPr>
          <p:cNvSpPr>
            <a:spLocks noGrp="1"/>
          </p:cNvSpPr>
          <p:nvPr>
            <p:ph type="ftr" sz="quarter" idx="11"/>
          </p:nvPr>
        </p:nvSpPr>
        <p:spPr>
          <a:xfrm>
            <a:off x="3028950" y="4767263"/>
            <a:ext cx="3086100" cy="273844"/>
          </a:xfrm>
        </p:spPr>
        <p:txBody>
          <a:bodyPr>
            <a:normAutofit lnSpcReduction="10000"/>
          </a:bodyPr>
          <a:lstStyle/>
          <a:p>
            <a:pPr>
              <a:spcAft>
                <a:spcPts val="450"/>
              </a:spcAft>
            </a:pPr>
            <a:r>
              <a:rPr lang="en-US" dirty="0"/>
              <a:t>Sruthi Talluri - Team 30</a:t>
            </a:r>
          </a:p>
        </p:txBody>
      </p:sp>
      <p:sp>
        <p:nvSpPr>
          <p:cNvPr id="5" name="Slide Number Placeholder 4">
            <a:extLst>
              <a:ext uri="{FF2B5EF4-FFF2-40B4-BE49-F238E27FC236}">
                <a16:creationId xmlns:a16="http://schemas.microsoft.com/office/drawing/2014/main" id="{36648E90-02E0-334D-A4FF-0AD11BD1E078}"/>
              </a:ext>
            </a:extLst>
          </p:cNvPr>
          <p:cNvSpPr>
            <a:spLocks noGrp="1"/>
          </p:cNvSpPr>
          <p:nvPr>
            <p:ph type="sldNum" sz="quarter" idx="12"/>
          </p:nvPr>
        </p:nvSpPr>
        <p:spPr>
          <a:xfrm>
            <a:off x="6457950" y="4767263"/>
            <a:ext cx="2057400" cy="273844"/>
          </a:xfrm>
        </p:spPr>
        <p:txBody>
          <a:bodyPr>
            <a:normAutofit lnSpcReduction="10000"/>
          </a:bodyPr>
          <a:lstStyle/>
          <a:p>
            <a:pPr>
              <a:spcAft>
                <a:spcPts val="450"/>
              </a:spcAft>
            </a:pPr>
            <a:fld id="{51845F5A-061D-4825-9AE9-D7794091C6CF}" type="slidenum">
              <a:rPr lang="en-US" smtClean="0"/>
              <a:pPr>
                <a:spcAft>
                  <a:spcPts val="450"/>
                </a:spcAft>
              </a:pPr>
              <a:t>20</a:t>
            </a:fld>
            <a:endParaRPr lang="en-US"/>
          </a:p>
        </p:txBody>
      </p:sp>
      <p:graphicFrame>
        <p:nvGraphicFramePr>
          <p:cNvPr id="8" name="Content Placeholder 5">
            <a:extLst>
              <a:ext uri="{FF2B5EF4-FFF2-40B4-BE49-F238E27FC236}">
                <a16:creationId xmlns:a16="http://schemas.microsoft.com/office/drawing/2014/main" id="{0C09A129-5FC7-3F42-9F1A-17B13FBDCFF5}"/>
              </a:ext>
            </a:extLst>
          </p:cNvPr>
          <p:cNvGraphicFramePr>
            <a:graphicFrameLocks noGrp="1"/>
          </p:cNvGraphicFramePr>
          <p:nvPr>
            <p:ph idx="1"/>
            <p:extLst>
              <p:ext uri="{D42A27DB-BD31-4B8C-83A1-F6EECF244321}">
                <p14:modId xmlns:p14="http://schemas.microsoft.com/office/powerpoint/2010/main" val="4136311144"/>
              </p:ext>
            </p:extLst>
          </p:nvPr>
        </p:nvGraphicFramePr>
        <p:xfrm>
          <a:off x="4511616" y="646982"/>
          <a:ext cx="4175184" cy="394724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6" name="Conclusion" descr="Conclusion">
            <a:hlinkClick r:id="" action="ppaction://media"/>
            <a:extLst>
              <a:ext uri="{FF2B5EF4-FFF2-40B4-BE49-F238E27FC236}">
                <a16:creationId xmlns:a16="http://schemas.microsoft.com/office/drawing/2014/main" id="{E97549CF-AA55-F045-95EF-C1FC55ECF454}"/>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958196" y="3617524"/>
            <a:ext cx="812800" cy="812800"/>
          </a:xfrm>
          <a:prstGeom prst="rect">
            <a:avLst/>
          </a:prstGeom>
        </p:spPr>
      </p:pic>
    </p:spTree>
    <p:extLst>
      <p:ext uri="{BB962C8B-B14F-4D97-AF65-F5344CB8AC3E}">
        <p14:creationId xmlns:p14="http://schemas.microsoft.com/office/powerpoint/2010/main" val="2751981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8668"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4475A-4844-E346-823F-3AC3FD5FFE36}"/>
              </a:ext>
            </a:extLst>
          </p:cNvPr>
          <p:cNvSpPr>
            <a:spLocks noGrp="1"/>
          </p:cNvSpPr>
          <p:nvPr>
            <p:ph type="title"/>
          </p:nvPr>
        </p:nvSpPr>
        <p:spPr>
          <a:xfrm>
            <a:off x="750706" y="1965358"/>
            <a:ext cx="2258053" cy="1123106"/>
          </a:xfrm>
        </p:spPr>
        <p:txBody>
          <a:bodyPr>
            <a:normAutofit/>
          </a:bodyPr>
          <a:lstStyle/>
          <a:p>
            <a:r>
              <a:rPr lang="en-US" dirty="0"/>
              <a:t>Future Work</a:t>
            </a:r>
          </a:p>
        </p:txBody>
      </p:sp>
      <p:sp>
        <p:nvSpPr>
          <p:cNvPr id="4" name="Footer Placeholder 3">
            <a:extLst>
              <a:ext uri="{FF2B5EF4-FFF2-40B4-BE49-F238E27FC236}">
                <a16:creationId xmlns:a16="http://schemas.microsoft.com/office/drawing/2014/main" id="{B7EF962D-90CF-FB41-B0E0-CE94D98FDBFF}"/>
              </a:ext>
            </a:extLst>
          </p:cNvPr>
          <p:cNvSpPr>
            <a:spLocks noGrp="1"/>
          </p:cNvSpPr>
          <p:nvPr>
            <p:ph type="ftr" sz="quarter" idx="11"/>
          </p:nvPr>
        </p:nvSpPr>
        <p:spPr>
          <a:xfrm>
            <a:off x="3028950" y="4767263"/>
            <a:ext cx="3086100" cy="273844"/>
          </a:xfrm>
        </p:spPr>
        <p:txBody>
          <a:bodyPr>
            <a:normAutofit lnSpcReduction="10000"/>
          </a:bodyPr>
          <a:lstStyle/>
          <a:p>
            <a:pPr>
              <a:spcAft>
                <a:spcPts val="450"/>
              </a:spcAft>
            </a:pPr>
            <a:r>
              <a:rPr lang="en-US" dirty="0"/>
              <a:t>Sruthi Talluri - Team 30</a:t>
            </a:r>
          </a:p>
        </p:txBody>
      </p:sp>
      <p:sp>
        <p:nvSpPr>
          <p:cNvPr id="5" name="Slide Number Placeholder 4">
            <a:extLst>
              <a:ext uri="{FF2B5EF4-FFF2-40B4-BE49-F238E27FC236}">
                <a16:creationId xmlns:a16="http://schemas.microsoft.com/office/drawing/2014/main" id="{36648E90-02E0-334D-A4FF-0AD11BD1E078}"/>
              </a:ext>
            </a:extLst>
          </p:cNvPr>
          <p:cNvSpPr>
            <a:spLocks noGrp="1"/>
          </p:cNvSpPr>
          <p:nvPr>
            <p:ph type="sldNum" sz="quarter" idx="12"/>
          </p:nvPr>
        </p:nvSpPr>
        <p:spPr>
          <a:xfrm>
            <a:off x="6457950" y="4767263"/>
            <a:ext cx="2057400" cy="273844"/>
          </a:xfrm>
        </p:spPr>
        <p:txBody>
          <a:bodyPr>
            <a:normAutofit lnSpcReduction="10000"/>
          </a:bodyPr>
          <a:lstStyle/>
          <a:p>
            <a:pPr>
              <a:spcAft>
                <a:spcPts val="450"/>
              </a:spcAft>
            </a:pPr>
            <a:fld id="{51845F5A-061D-4825-9AE9-D7794091C6CF}" type="slidenum">
              <a:rPr lang="en-US" smtClean="0"/>
              <a:pPr>
                <a:spcAft>
                  <a:spcPts val="450"/>
                </a:spcAft>
              </a:pPr>
              <a:t>21</a:t>
            </a:fld>
            <a:endParaRPr lang="en-US"/>
          </a:p>
        </p:txBody>
      </p:sp>
      <p:graphicFrame>
        <p:nvGraphicFramePr>
          <p:cNvPr id="7" name="Content Placeholder 2">
            <a:extLst>
              <a:ext uri="{FF2B5EF4-FFF2-40B4-BE49-F238E27FC236}">
                <a16:creationId xmlns:a16="http://schemas.microsoft.com/office/drawing/2014/main" id="{29A13BD4-B138-4437-B584-EE140F0C4379}"/>
              </a:ext>
            </a:extLst>
          </p:cNvPr>
          <p:cNvGraphicFramePr>
            <a:graphicFrameLocks noGrp="1"/>
          </p:cNvGraphicFramePr>
          <p:nvPr>
            <p:ph idx="1"/>
          </p:nvPr>
        </p:nvGraphicFramePr>
        <p:xfrm>
          <a:off x="3526911" y="628649"/>
          <a:ext cx="4988440" cy="400407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3" name="Future Work" descr="Future Work">
            <a:hlinkClick r:id="" action="ppaction://media"/>
            <a:extLst>
              <a:ext uri="{FF2B5EF4-FFF2-40B4-BE49-F238E27FC236}">
                <a16:creationId xmlns:a16="http://schemas.microsoft.com/office/drawing/2014/main" id="{AA52145A-7981-7D4A-8496-1A6CBC134F9E}"/>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473332" y="3536949"/>
            <a:ext cx="812800" cy="812800"/>
          </a:xfrm>
          <a:prstGeom prst="rect">
            <a:avLst/>
          </a:prstGeom>
        </p:spPr>
      </p:pic>
    </p:spTree>
    <p:extLst>
      <p:ext uri="{BB962C8B-B14F-4D97-AF65-F5344CB8AC3E}">
        <p14:creationId xmlns:p14="http://schemas.microsoft.com/office/powerpoint/2010/main" val="141068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0905"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7A5AEE-DEB5-B641-B124-89D9F6804C3C}"/>
              </a:ext>
            </a:extLst>
          </p:cNvPr>
          <p:cNvSpPr>
            <a:spLocks noGrp="1"/>
          </p:cNvSpPr>
          <p:nvPr>
            <p:ph type="ctrTitle"/>
          </p:nvPr>
        </p:nvSpPr>
        <p:spPr/>
        <p:txBody>
          <a:bodyPr/>
          <a:lstStyle/>
          <a:p>
            <a:r>
              <a:rPr lang="en-US" dirty="0"/>
              <a:t>Thank You	</a:t>
            </a:r>
          </a:p>
        </p:txBody>
      </p:sp>
      <p:sp>
        <p:nvSpPr>
          <p:cNvPr id="3" name="Subtitle 2">
            <a:extLst>
              <a:ext uri="{FF2B5EF4-FFF2-40B4-BE49-F238E27FC236}">
                <a16:creationId xmlns:a16="http://schemas.microsoft.com/office/drawing/2014/main" id="{D8C4983C-3A69-314B-8F4E-CF47FA35848B}"/>
              </a:ext>
            </a:extLst>
          </p:cNvPr>
          <p:cNvSpPr>
            <a:spLocks noGrp="1"/>
          </p:cNvSpPr>
          <p:nvPr>
            <p:ph type="subTitle" idx="1"/>
          </p:nvPr>
        </p:nvSpPr>
        <p:spPr/>
        <p:txBody>
          <a:bodyPr/>
          <a:lstStyle/>
          <a:p>
            <a:endParaRPr lang="en-US" dirty="0"/>
          </a:p>
        </p:txBody>
      </p:sp>
      <p:sp>
        <p:nvSpPr>
          <p:cNvPr id="4" name="Footer Placeholder 3">
            <a:extLst>
              <a:ext uri="{FF2B5EF4-FFF2-40B4-BE49-F238E27FC236}">
                <a16:creationId xmlns:a16="http://schemas.microsoft.com/office/drawing/2014/main" id="{761CA78F-8405-3343-9C74-BE214B17ACBB}"/>
              </a:ext>
            </a:extLst>
          </p:cNvPr>
          <p:cNvSpPr>
            <a:spLocks noGrp="1"/>
          </p:cNvSpPr>
          <p:nvPr>
            <p:ph type="ftr" sz="quarter" idx="11"/>
          </p:nvPr>
        </p:nvSpPr>
        <p:spPr/>
        <p:txBody>
          <a:bodyPr/>
          <a:lstStyle/>
          <a:p>
            <a:r>
              <a:rPr lang="en-US"/>
              <a:t>Team 30</a:t>
            </a:r>
          </a:p>
        </p:txBody>
      </p:sp>
      <p:sp>
        <p:nvSpPr>
          <p:cNvPr id="5" name="Slide Number Placeholder 4">
            <a:extLst>
              <a:ext uri="{FF2B5EF4-FFF2-40B4-BE49-F238E27FC236}">
                <a16:creationId xmlns:a16="http://schemas.microsoft.com/office/drawing/2014/main" id="{126A9039-6E56-B54F-9719-98BEC3AA93BF}"/>
              </a:ext>
            </a:extLst>
          </p:cNvPr>
          <p:cNvSpPr>
            <a:spLocks noGrp="1"/>
          </p:cNvSpPr>
          <p:nvPr>
            <p:ph type="sldNum" sz="quarter" idx="12"/>
          </p:nvPr>
        </p:nvSpPr>
        <p:spPr/>
        <p:txBody>
          <a:bodyPr/>
          <a:lstStyle/>
          <a:p>
            <a:fld id="{51845F5A-061D-4825-9AE9-D7794091C6CF}" type="slidenum">
              <a:rPr lang="en-US" smtClean="0"/>
              <a:t>22</a:t>
            </a:fld>
            <a:endParaRPr lang="en-US"/>
          </a:p>
        </p:txBody>
      </p:sp>
      <p:pic>
        <p:nvPicPr>
          <p:cNvPr id="6" name="Thank you" descr="Thank you">
            <a:hlinkClick r:id="" action="ppaction://media"/>
            <a:extLst>
              <a:ext uri="{FF2B5EF4-FFF2-40B4-BE49-F238E27FC236}">
                <a16:creationId xmlns:a16="http://schemas.microsoft.com/office/drawing/2014/main" id="{81FDD2D2-5253-204A-B208-D9900F451358}"/>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4271992" y="2914650"/>
            <a:ext cx="812800" cy="812800"/>
          </a:xfrm>
          <a:prstGeom prst="rect">
            <a:avLst/>
          </a:prstGeom>
        </p:spPr>
      </p:pic>
    </p:spTree>
    <p:extLst>
      <p:ext uri="{BB962C8B-B14F-4D97-AF65-F5344CB8AC3E}">
        <p14:creationId xmlns:p14="http://schemas.microsoft.com/office/powerpoint/2010/main" val="2611196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31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1FC63E-0A7C-E64A-ACD1-C4DD19EF9AF9}"/>
              </a:ext>
            </a:extLst>
          </p:cNvPr>
          <p:cNvSpPr>
            <a:spLocks noGrp="1"/>
          </p:cNvSpPr>
          <p:nvPr>
            <p:ph type="title"/>
          </p:nvPr>
        </p:nvSpPr>
        <p:spPr>
          <a:xfrm>
            <a:off x="258418" y="301101"/>
            <a:ext cx="8786191" cy="713031"/>
          </a:xfrm>
        </p:spPr>
        <p:txBody>
          <a:bodyPr anchor="b">
            <a:normAutofit/>
          </a:bodyPr>
          <a:lstStyle/>
          <a:p>
            <a:r>
              <a:rPr lang="en-US" dirty="0"/>
              <a:t>Problem Statement</a:t>
            </a:r>
          </a:p>
        </p:txBody>
      </p:sp>
      <p:sp>
        <p:nvSpPr>
          <p:cNvPr id="3" name="Content Placeholder 2">
            <a:extLst>
              <a:ext uri="{FF2B5EF4-FFF2-40B4-BE49-F238E27FC236}">
                <a16:creationId xmlns:a16="http://schemas.microsoft.com/office/drawing/2014/main" id="{99B6E3A0-174C-734E-9F15-DB1EB4ED3902}"/>
              </a:ext>
            </a:extLst>
          </p:cNvPr>
          <p:cNvSpPr>
            <a:spLocks noGrp="1"/>
          </p:cNvSpPr>
          <p:nvPr>
            <p:ph idx="1"/>
          </p:nvPr>
        </p:nvSpPr>
        <p:spPr>
          <a:xfrm>
            <a:off x="628650" y="1326745"/>
            <a:ext cx="7886700" cy="3120390"/>
          </a:xfrm>
        </p:spPr>
        <p:txBody>
          <a:bodyPr anchor="t">
            <a:normAutofit/>
          </a:bodyPr>
          <a:lstStyle/>
          <a:p>
            <a:r>
              <a:rPr lang="en-IN" sz="1800" dirty="0"/>
              <a:t>Movie success prediction is an important problem domain because it is an expensive task to create a movie.</a:t>
            </a:r>
          </a:p>
          <a:p>
            <a:r>
              <a:rPr lang="en-IN" sz="1800" dirty="0"/>
              <a:t>Movie success prediction can help prevent this problem by utilising data mining techniques to predict a movies success ahead of its time. This will help the people making the movie make a decision, based on its success prediction. </a:t>
            </a:r>
          </a:p>
          <a:p>
            <a:r>
              <a:rPr lang="en-IN" sz="1800" dirty="0"/>
              <a:t>The audience can also know the quality and success of the movie before actually spending money on watching it. </a:t>
            </a:r>
          </a:p>
          <a:p>
            <a:r>
              <a:rPr lang="en-IN" sz="1800" dirty="0"/>
              <a:t>It is wise to have a prediction before a monetary investment has been made, which is what we are trying to achieve. </a:t>
            </a:r>
            <a:endParaRPr lang="en-US" sz="1500" dirty="0"/>
          </a:p>
        </p:txBody>
      </p:sp>
      <p:sp>
        <p:nvSpPr>
          <p:cNvPr id="4" name="Footer Placeholder 3">
            <a:extLst>
              <a:ext uri="{FF2B5EF4-FFF2-40B4-BE49-F238E27FC236}">
                <a16:creationId xmlns:a16="http://schemas.microsoft.com/office/drawing/2014/main" id="{3729705B-569F-A342-A04B-728EEC0780D8}"/>
              </a:ext>
            </a:extLst>
          </p:cNvPr>
          <p:cNvSpPr>
            <a:spLocks noGrp="1"/>
          </p:cNvSpPr>
          <p:nvPr>
            <p:ph type="ftr" sz="quarter" idx="11"/>
          </p:nvPr>
        </p:nvSpPr>
        <p:spPr/>
        <p:txBody>
          <a:bodyPr>
            <a:normAutofit lnSpcReduction="10000"/>
          </a:bodyPr>
          <a:lstStyle/>
          <a:p>
            <a:pPr>
              <a:spcAft>
                <a:spcPts val="450"/>
              </a:spcAft>
            </a:pPr>
            <a:r>
              <a:rPr lang="en-US" dirty="0"/>
              <a:t>Sai Santosh </a:t>
            </a:r>
            <a:r>
              <a:rPr lang="en-US" dirty="0" err="1"/>
              <a:t>Balusu</a:t>
            </a:r>
            <a:r>
              <a:rPr lang="en-US" dirty="0"/>
              <a:t> - Team 30</a:t>
            </a:r>
          </a:p>
        </p:txBody>
      </p:sp>
      <p:sp>
        <p:nvSpPr>
          <p:cNvPr id="5" name="Slide Number Placeholder 4">
            <a:extLst>
              <a:ext uri="{FF2B5EF4-FFF2-40B4-BE49-F238E27FC236}">
                <a16:creationId xmlns:a16="http://schemas.microsoft.com/office/drawing/2014/main" id="{64AFBACF-1462-2844-AB7C-C76885B01E4D}"/>
              </a:ext>
            </a:extLst>
          </p:cNvPr>
          <p:cNvSpPr>
            <a:spLocks noGrp="1"/>
          </p:cNvSpPr>
          <p:nvPr>
            <p:ph type="sldNum" sz="quarter" idx="12"/>
          </p:nvPr>
        </p:nvSpPr>
        <p:spPr/>
        <p:txBody>
          <a:bodyPr>
            <a:normAutofit lnSpcReduction="10000"/>
          </a:bodyPr>
          <a:lstStyle/>
          <a:p>
            <a:pPr>
              <a:spcAft>
                <a:spcPts val="450"/>
              </a:spcAft>
            </a:pPr>
            <a:fld id="{51845F5A-061D-4825-9AE9-D7794091C6CF}" type="slidenum">
              <a:rPr lang="en-US"/>
              <a:pPr>
                <a:spcAft>
                  <a:spcPts val="450"/>
                </a:spcAft>
              </a:pPr>
              <a:t>3</a:t>
            </a:fld>
            <a:endParaRPr lang="en-US"/>
          </a:p>
        </p:txBody>
      </p:sp>
      <p:pic>
        <p:nvPicPr>
          <p:cNvPr id="7" name="Audio 6">
            <a:hlinkClick r:id="" action="ppaction://media"/>
          </p:cNvPr>
          <p:cNvPicPr>
            <a:picLocks noChangeAspect="1"/>
          </p:cNvPicPr>
          <p:nvPr>
            <a:audioFile r:link="rId1"/>
            <p:extLst>
              <p:ext uri="{DAA4B4D4-6D71-4841-9C94-3DE7FCFB9230}">
                <p14:media xmlns:p14="http://schemas.microsoft.com/office/powerpoint/2010/main" r:embed="rId2">
                  <p14:trim end="1651.0836"/>
                </p14:media>
              </p:ext>
            </p:extLst>
          </p:nvPr>
        </p:nvPicPr>
        <p:blipFill>
          <a:blip r:embed="rId5"/>
          <a:stretch>
            <a:fillRect/>
          </a:stretch>
        </p:blipFill>
        <p:spPr>
          <a:xfrm>
            <a:off x="8504238" y="4503738"/>
            <a:ext cx="487362" cy="487362"/>
          </a:xfrm>
          <a:prstGeom prst="rect">
            <a:avLst/>
          </a:prstGeom>
        </p:spPr>
      </p:pic>
    </p:spTree>
    <p:extLst>
      <p:ext uri="{BB962C8B-B14F-4D97-AF65-F5344CB8AC3E}">
        <p14:creationId xmlns:p14="http://schemas.microsoft.com/office/powerpoint/2010/main" val="518821361"/>
      </p:ext>
    </p:extLst>
  </p:cSld>
  <p:clrMapOvr>
    <a:masterClrMapping/>
  </p:clrMapOvr>
  <mc:AlternateContent xmlns:mc="http://schemas.openxmlformats.org/markup-compatibility/2006" xmlns:p14="http://schemas.microsoft.com/office/powerpoint/2010/main">
    <mc:Choice Requires="p14">
      <p:transition spd="slow" p14:dur="2000" advTm="38090"/>
    </mc:Choice>
    <mc:Fallback xmlns="">
      <p:transition spd="slow" advTm="380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1FC63E-0A7C-E64A-ACD1-C4DD19EF9AF9}"/>
              </a:ext>
            </a:extLst>
          </p:cNvPr>
          <p:cNvSpPr>
            <a:spLocks noGrp="1"/>
          </p:cNvSpPr>
          <p:nvPr>
            <p:ph type="title"/>
          </p:nvPr>
        </p:nvSpPr>
        <p:spPr>
          <a:xfrm>
            <a:off x="258418" y="301101"/>
            <a:ext cx="8786191" cy="713031"/>
          </a:xfrm>
        </p:spPr>
        <p:txBody>
          <a:bodyPr anchor="b">
            <a:normAutofit/>
          </a:bodyPr>
          <a:lstStyle/>
          <a:p>
            <a:r>
              <a:rPr lang="en-US" dirty="0"/>
              <a:t>Problem Statement</a:t>
            </a:r>
          </a:p>
        </p:txBody>
      </p:sp>
      <p:sp>
        <p:nvSpPr>
          <p:cNvPr id="3" name="Content Placeholder 2">
            <a:extLst>
              <a:ext uri="{FF2B5EF4-FFF2-40B4-BE49-F238E27FC236}">
                <a16:creationId xmlns:a16="http://schemas.microsoft.com/office/drawing/2014/main" id="{99B6E3A0-174C-734E-9F15-DB1EB4ED3902}"/>
              </a:ext>
            </a:extLst>
          </p:cNvPr>
          <p:cNvSpPr>
            <a:spLocks noGrp="1"/>
          </p:cNvSpPr>
          <p:nvPr>
            <p:ph idx="1"/>
          </p:nvPr>
        </p:nvSpPr>
        <p:spPr>
          <a:xfrm>
            <a:off x="628650" y="1326745"/>
            <a:ext cx="7886700" cy="3120390"/>
          </a:xfrm>
        </p:spPr>
        <p:txBody>
          <a:bodyPr anchor="t">
            <a:noAutofit/>
          </a:bodyPr>
          <a:lstStyle/>
          <a:p>
            <a:r>
              <a:rPr lang="en-IN" sz="1800" dirty="0"/>
              <a:t>The goal of our project is to predict a movie’s success or failure by analysing existing movies database with its reviews and also the data related to the cast and crew associated and their movies in the past. </a:t>
            </a:r>
          </a:p>
          <a:p>
            <a:r>
              <a:rPr lang="en-IN" sz="1800" dirty="0"/>
              <a:t>Data mining techniques are applied to the movies data set in order to extract patterns and identify trends that will help us in predicting a movies success.</a:t>
            </a:r>
          </a:p>
          <a:p>
            <a:r>
              <a:rPr lang="en-IN" sz="1800" dirty="0"/>
              <a:t>We will compute the accuracy of our predictions with several models(KNN, Naive Bayes, Random Forest, Logistic Regression and SVM)run on different combinations of the attributes to see how certain attributes affect the performance of the model.</a:t>
            </a:r>
            <a:endParaRPr lang="en-US" sz="1800" dirty="0"/>
          </a:p>
        </p:txBody>
      </p:sp>
      <p:sp>
        <p:nvSpPr>
          <p:cNvPr id="4" name="Footer Placeholder 3">
            <a:extLst>
              <a:ext uri="{FF2B5EF4-FFF2-40B4-BE49-F238E27FC236}">
                <a16:creationId xmlns:a16="http://schemas.microsoft.com/office/drawing/2014/main" id="{3729705B-569F-A342-A04B-728EEC0780D8}"/>
              </a:ext>
            </a:extLst>
          </p:cNvPr>
          <p:cNvSpPr>
            <a:spLocks noGrp="1"/>
          </p:cNvSpPr>
          <p:nvPr>
            <p:ph type="ftr" sz="quarter" idx="11"/>
          </p:nvPr>
        </p:nvSpPr>
        <p:spPr/>
        <p:txBody>
          <a:bodyPr>
            <a:normAutofit lnSpcReduction="10000"/>
          </a:bodyPr>
          <a:lstStyle/>
          <a:p>
            <a:pPr>
              <a:spcAft>
                <a:spcPts val="450"/>
              </a:spcAft>
            </a:pPr>
            <a:r>
              <a:rPr lang="en-US" dirty="0"/>
              <a:t>Sai Santosh </a:t>
            </a:r>
            <a:r>
              <a:rPr lang="en-US" dirty="0" err="1"/>
              <a:t>Balusu</a:t>
            </a:r>
            <a:r>
              <a:rPr lang="en-US" dirty="0"/>
              <a:t> - Team 30</a:t>
            </a:r>
          </a:p>
        </p:txBody>
      </p:sp>
      <p:sp>
        <p:nvSpPr>
          <p:cNvPr id="5" name="Slide Number Placeholder 4">
            <a:extLst>
              <a:ext uri="{FF2B5EF4-FFF2-40B4-BE49-F238E27FC236}">
                <a16:creationId xmlns:a16="http://schemas.microsoft.com/office/drawing/2014/main" id="{64AFBACF-1462-2844-AB7C-C76885B01E4D}"/>
              </a:ext>
            </a:extLst>
          </p:cNvPr>
          <p:cNvSpPr>
            <a:spLocks noGrp="1"/>
          </p:cNvSpPr>
          <p:nvPr>
            <p:ph type="sldNum" sz="quarter" idx="12"/>
          </p:nvPr>
        </p:nvSpPr>
        <p:spPr/>
        <p:txBody>
          <a:bodyPr>
            <a:normAutofit lnSpcReduction="10000"/>
          </a:bodyPr>
          <a:lstStyle/>
          <a:p>
            <a:pPr>
              <a:spcAft>
                <a:spcPts val="450"/>
              </a:spcAft>
            </a:pPr>
            <a:fld id="{51845F5A-061D-4825-9AE9-D7794091C6CF}" type="slidenum">
              <a:rPr lang="en-US"/>
              <a:pPr>
                <a:spcAft>
                  <a:spcPts val="450"/>
                </a:spcAft>
              </a:pPr>
              <a:t>4</a:t>
            </a:fld>
            <a:endParaRPr lang="en-US" dirty="0"/>
          </a:p>
        </p:txBody>
      </p:sp>
      <p:pic>
        <p:nvPicPr>
          <p:cNvPr id="6" name="Audio 5">
            <a:hlinkClick r:id="" action="ppaction://media"/>
          </p:cNvPr>
          <p:cNvPicPr>
            <a:picLocks noChangeAspect="1"/>
          </p:cNvPicPr>
          <p:nvPr>
            <a:audioFile r:link="rId1"/>
            <p:extLst>
              <p:ext uri="{DAA4B4D4-6D71-4841-9C94-3DE7FCFB9230}">
                <p14:media xmlns:p14="http://schemas.microsoft.com/office/powerpoint/2010/main" r:embed="rId2">
                  <p14:trim st="564.788" end="1238.4"/>
                  <p14:fade out="848.2365"/>
                </p14:media>
              </p:ext>
            </p:extLst>
          </p:nvPr>
        </p:nvPicPr>
        <p:blipFill>
          <a:blip r:embed="rId5"/>
          <a:stretch>
            <a:fillRect/>
          </a:stretch>
        </p:blipFill>
        <p:spPr>
          <a:xfrm>
            <a:off x="8504238" y="4503738"/>
            <a:ext cx="487362" cy="487362"/>
          </a:xfrm>
          <a:prstGeom prst="rect">
            <a:avLst/>
          </a:prstGeom>
        </p:spPr>
      </p:pic>
    </p:spTree>
    <p:extLst>
      <p:ext uri="{BB962C8B-B14F-4D97-AF65-F5344CB8AC3E}">
        <p14:creationId xmlns:p14="http://schemas.microsoft.com/office/powerpoint/2010/main" val="866094579"/>
      </p:ext>
    </p:extLst>
  </p:cSld>
  <p:clrMapOvr>
    <a:masterClrMapping/>
  </p:clrMapOvr>
  <mc:AlternateContent xmlns:mc="http://schemas.openxmlformats.org/markup-compatibility/2006" xmlns:p14="http://schemas.microsoft.com/office/powerpoint/2010/main">
    <mc:Choice Requires="p14">
      <p:transition spd="slow" p14:dur="2000" advTm="53612"/>
    </mc:Choice>
    <mc:Fallback xmlns="">
      <p:transition spd="slow" advTm="5361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10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1FC63E-0A7C-E64A-ACD1-C4DD19EF9AF9}"/>
              </a:ext>
            </a:extLst>
          </p:cNvPr>
          <p:cNvSpPr>
            <a:spLocks noGrp="1"/>
          </p:cNvSpPr>
          <p:nvPr>
            <p:ph type="title"/>
          </p:nvPr>
        </p:nvSpPr>
        <p:spPr>
          <a:xfrm>
            <a:off x="258418" y="301101"/>
            <a:ext cx="8786191" cy="713031"/>
          </a:xfrm>
        </p:spPr>
        <p:txBody>
          <a:bodyPr anchor="b">
            <a:normAutofit/>
          </a:bodyPr>
          <a:lstStyle/>
          <a:p>
            <a:r>
              <a:rPr lang="en-US" dirty="0"/>
              <a:t>Related Work</a:t>
            </a:r>
          </a:p>
        </p:txBody>
      </p:sp>
      <p:sp>
        <p:nvSpPr>
          <p:cNvPr id="3" name="Content Placeholder 2">
            <a:extLst>
              <a:ext uri="{FF2B5EF4-FFF2-40B4-BE49-F238E27FC236}">
                <a16:creationId xmlns:a16="http://schemas.microsoft.com/office/drawing/2014/main" id="{99B6E3A0-174C-734E-9F15-DB1EB4ED3902}"/>
              </a:ext>
            </a:extLst>
          </p:cNvPr>
          <p:cNvSpPr>
            <a:spLocks noGrp="1"/>
          </p:cNvSpPr>
          <p:nvPr>
            <p:ph idx="1"/>
          </p:nvPr>
        </p:nvSpPr>
        <p:spPr>
          <a:xfrm>
            <a:off x="628650" y="1148249"/>
            <a:ext cx="7886700" cy="3120390"/>
          </a:xfrm>
        </p:spPr>
        <p:txBody>
          <a:bodyPr anchor="t">
            <a:noAutofit/>
          </a:bodyPr>
          <a:lstStyle/>
          <a:p>
            <a:r>
              <a:rPr lang="en-IN" sz="1800" dirty="0"/>
              <a:t>Some of the earlier work categorised movies as a failure or success based on the revenue. Apart from revenue, there are other factors like cast and crew, genre, audience rating etc. that have an impact on the success. </a:t>
            </a:r>
          </a:p>
          <a:p>
            <a:r>
              <a:rPr lang="en-IN" sz="1800" dirty="0"/>
              <a:t>There were some experiments  with analysing news data to make predictions. It was proved that news data was almost as good as IMDB data. </a:t>
            </a:r>
          </a:p>
          <a:p>
            <a:r>
              <a:rPr lang="en-IN" sz="1800" dirty="0"/>
              <a:t>More research was done to predict the investment decisions in the movie. </a:t>
            </a:r>
          </a:p>
          <a:p>
            <a:r>
              <a:rPr lang="en-IN" sz="1800" dirty="0"/>
              <a:t>People also tried to predict the success based on the social media hype by calculating the positivity in the comments, number of likes etc.</a:t>
            </a:r>
            <a:endParaRPr lang="en-US" sz="1350" dirty="0"/>
          </a:p>
        </p:txBody>
      </p:sp>
      <p:sp>
        <p:nvSpPr>
          <p:cNvPr id="4" name="Footer Placeholder 3">
            <a:extLst>
              <a:ext uri="{FF2B5EF4-FFF2-40B4-BE49-F238E27FC236}">
                <a16:creationId xmlns:a16="http://schemas.microsoft.com/office/drawing/2014/main" id="{3729705B-569F-A342-A04B-728EEC0780D8}"/>
              </a:ext>
            </a:extLst>
          </p:cNvPr>
          <p:cNvSpPr>
            <a:spLocks noGrp="1"/>
          </p:cNvSpPr>
          <p:nvPr>
            <p:ph type="ftr" sz="quarter" idx="11"/>
          </p:nvPr>
        </p:nvSpPr>
        <p:spPr/>
        <p:txBody>
          <a:bodyPr>
            <a:normAutofit lnSpcReduction="10000"/>
          </a:bodyPr>
          <a:lstStyle/>
          <a:p>
            <a:pPr>
              <a:spcAft>
                <a:spcPts val="450"/>
              </a:spcAft>
            </a:pPr>
            <a:r>
              <a:rPr lang="en-US" dirty="0"/>
              <a:t>Sai Santosh </a:t>
            </a:r>
            <a:r>
              <a:rPr lang="en-US" dirty="0" err="1"/>
              <a:t>Balusu</a:t>
            </a:r>
            <a:r>
              <a:rPr lang="en-US" dirty="0"/>
              <a:t> - Team 30</a:t>
            </a:r>
          </a:p>
        </p:txBody>
      </p:sp>
      <p:sp>
        <p:nvSpPr>
          <p:cNvPr id="5" name="Slide Number Placeholder 4">
            <a:extLst>
              <a:ext uri="{FF2B5EF4-FFF2-40B4-BE49-F238E27FC236}">
                <a16:creationId xmlns:a16="http://schemas.microsoft.com/office/drawing/2014/main" id="{64AFBACF-1462-2844-AB7C-C76885B01E4D}"/>
              </a:ext>
            </a:extLst>
          </p:cNvPr>
          <p:cNvSpPr>
            <a:spLocks noGrp="1"/>
          </p:cNvSpPr>
          <p:nvPr>
            <p:ph type="sldNum" sz="quarter" idx="12"/>
          </p:nvPr>
        </p:nvSpPr>
        <p:spPr/>
        <p:txBody>
          <a:bodyPr>
            <a:normAutofit lnSpcReduction="10000"/>
          </a:bodyPr>
          <a:lstStyle/>
          <a:p>
            <a:pPr>
              <a:spcAft>
                <a:spcPts val="450"/>
              </a:spcAft>
            </a:pPr>
            <a:fld id="{51845F5A-061D-4825-9AE9-D7794091C6CF}" type="slidenum">
              <a:rPr lang="en-US"/>
              <a:pPr>
                <a:spcAft>
                  <a:spcPts val="450"/>
                </a:spcAft>
              </a:pPr>
              <a:t>5</a:t>
            </a:fld>
            <a:endParaRPr lang="en-US" dirty="0"/>
          </a:p>
        </p:txBody>
      </p:sp>
      <p:pic>
        <p:nvPicPr>
          <p:cNvPr id="7" name="Audio 6">
            <a:hlinkClick r:id="" action="ppaction://media"/>
          </p:cNvPr>
          <p:cNvPicPr>
            <a:picLocks noChangeAspect="1"/>
          </p:cNvPicPr>
          <p:nvPr>
            <a:audioFile r:link="rId1"/>
            <p:extLst>
              <p:ext uri="{DAA4B4D4-6D71-4841-9C94-3DE7FCFB9230}">
                <p14:media xmlns:p14="http://schemas.microsoft.com/office/powerpoint/2010/main" r:embed="rId2">
                  <p14:trim st="686.1517" end="1958.1578"/>
                </p14:media>
              </p:ext>
            </p:extLst>
          </p:nvPr>
        </p:nvPicPr>
        <p:blipFill>
          <a:blip r:embed="rId5"/>
          <a:stretch>
            <a:fillRect/>
          </a:stretch>
        </p:blipFill>
        <p:spPr>
          <a:xfrm>
            <a:off x="8504238" y="4503738"/>
            <a:ext cx="487362" cy="487362"/>
          </a:xfrm>
          <a:prstGeom prst="rect">
            <a:avLst/>
          </a:prstGeom>
        </p:spPr>
      </p:pic>
    </p:spTree>
    <p:extLst>
      <p:ext uri="{BB962C8B-B14F-4D97-AF65-F5344CB8AC3E}">
        <p14:creationId xmlns:p14="http://schemas.microsoft.com/office/powerpoint/2010/main" val="632813032"/>
      </p:ext>
    </p:extLst>
  </p:cSld>
  <p:clrMapOvr>
    <a:masterClrMapping/>
  </p:clrMapOvr>
  <mc:AlternateContent xmlns:mc="http://schemas.openxmlformats.org/markup-compatibility/2006" xmlns:p14="http://schemas.microsoft.com/office/powerpoint/2010/main">
    <mc:Choice Requires="p14">
      <p:transition spd="slow" p14:dur="2000" advTm="74631"/>
    </mc:Choice>
    <mc:Fallback xmlns="">
      <p:transition spd="slow" advTm="7463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7A5AEE-DEB5-B641-B124-89D9F6804C3C}"/>
              </a:ext>
            </a:extLst>
          </p:cNvPr>
          <p:cNvSpPr>
            <a:spLocks noGrp="1"/>
          </p:cNvSpPr>
          <p:nvPr>
            <p:ph type="ctrTitle"/>
          </p:nvPr>
        </p:nvSpPr>
        <p:spPr/>
        <p:txBody>
          <a:bodyPr/>
          <a:lstStyle/>
          <a:p>
            <a:r>
              <a:rPr lang="en-US" dirty="0"/>
              <a:t>Method</a:t>
            </a:r>
          </a:p>
        </p:txBody>
      </p:sp>
      <p:sp>
        <p:nvSpPr>
          <p:cNvPr id="3" name="Subtitle 2">
            <a:extLst>
              <a:ext uri="{FF2B5EF4-FFF2-40B4-BE49-F238E27FC236}">
                <a16:creationId xmlns:a16="http://schemas.microsoft.com/office/drawing/2014/main" id="{D8C4983C-3A69-314B-8F4E-CF47FA35848B}"/>
              </a:ext>
            </a:extLst>
          </p:cNvPr>
          <p:cNvSpPr>
            <a:spLocks noGrp="1"/>
          </p:cNvSpPr>
          <p:nvPr>
            <p:ph type="subTitle" idx="1"/>
          </p:nvPr>
        </p:nvSpPr>
        <p:spPr/>
        <p:txBody>
          <a:bodyPr/>
          <a:lstStyle/>
          <a:p>
            <a:r>
              <a:rPr lang="en-US" dirty="0"/>
              <a:t>Sameer </a:t>
            </a:r>
            <a:r>
              <a:rPr lang="en-US" dirty="0" err="1"/>
              <a:t>Thummalapally</a:t>
            </a:r>
            <a:endParaRPr lang="en-US" dirty="0"/>
          </a:p>
        </p:txBody>
      </p:sp>
      <p:sp>
        <p:nvSpPr>
          <p:cNvPr id="4" name="Footer Placeholder 3">
            <a:extLst>
              <a:ext uri="{FF2B5EF4-FFF2-40B4-BE49-F238E27FC236}">
                <a16:creationId xmlns:a16="http://schemas.microsoft.com/office/drawing/2014/main" id="{13304969-3949-994B-808B-BB8BE0BF7550}"/>
              </a:ext>
            </a:extLst>
          </p:cNvPr>
          <p:cNvSpPr>
            <a:spLocks noGrp="1"/>
          </p:cNvSpPr>
          <p:nvPr>
            <p:ph type="ftr" sz="quarter" idx="11"/>
          </p:nvPr>
        </p:nvSpPr>
        <p:spPr/>
        <p:txBody>
          <a:bodyPr/>
          <a:lstStyle/>
          <a:p>
            <a:r>
              <a:rPr lang="en-US"/>
              <a:t>Team 30</a:t>
            </a:r>
          </a:p>
        </p:txBody>
      </p:sp>
      <p:sp>
        <p:nvSpPr>
          <p:cNvPr id="5" name="Slide Number Placeholder 4">
            <a:extLst>
              <a:ext uri="{FF2B5EF4-FFF2-40B4-BE49-F238E27FC236}">
                <a16:creationId xmlns:a16="http://schemas.microsoft.com/office/drawing/2014/main" id="{4286F986-175E-2D43-AF4B-EB2B9214A35C}"/>
              </a:ext>
            </a:extLst>
          </p:cNvPr>
          <p:cNvSpPr>
            <a:spLocks noGrp="1"/>
          </p:cNvSpPr>
          <p:nvPr>
            <p:ph type="sldNum" sz="quarter" idx="12"/>
          </p:nvPr>
        </p:nvSpPr>
        <p:spPr/>
        <p:txBody>
          <a:bodyPr/>
          <a:lstStyle/>
          <a:p>
            <a:fld id="{51845F5A-061D-4825-9AE9-D7794091C6CF}" type="slidenum">
              <a:rPr lang="en-US" smtClean="0"/>
              <a:t>6</a:t>
            </a:fld>
            <a:endParaRPr lang="en-US"/>
          </a:p>
        </p:txBody>
      </p:sp>
      <p:pic>
        <p:nvPicPr>
          <p:cNvPr id="6" name="Audio 5">
            <a:hlinkClick r:id="" action="ppaction://media"/>
            <a:extLst>
              <a:ext uri="{FF2B5EF4-FFF2-40B4-BE49-F238E27FC236}">
                <a16:creationId xmlns:a16="http://schemas.microsoft.com/office/drawing/2014/main" id="{2F465D4F-B4F6-724D-A9AD-DEC183380E5A}"/>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178800" y="4178300"/>
            <a:ext cx="812800" cy="812800"/>
          </a:xfrm>
          <a:prstGeom prst="rect">
            <a:avLst/>
          </a:prstGeom>
        </p:spPr>
      </p:pic>
    </p:spTree>
    <p:extLst>
      <p:ext uri="{BB962C8B-B14F-4D97-AF65-F5344CB8AC3E}">
        <p14:creationId xmlns:p14="http://schemas.microsoft.com/office/powerpoint/2010/main" val="888041888"/>
      </p:ext>
    </p:extLst>
  </p:cSld>
  <p:clrMapOvr>
    <a:masterClrMapping/>
  </p:clrMapOvr>
  <mc:AlternateContent xmlns:mc="http://schemas.openxmlformats.org/markup-compatibility/2006" xmlns:p14="http://schemas.microsoft.com/office/powerpoint/2010/main">
    <mc:Choice Requires="p14">
      <p:transition spd="slow" p14:dur="2000" advTm="5460"/>
    </mc:Choice>
    <mc:Fallback xmlns="">
      <p:transition spd="slow" advTm="54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7D481-42E1-034B-BE28-45E47DF28989}"/>
              </a:ext>
            </a:extLst>
          </p:cNvPr>
          <p:cNvSpPr>
            <a:spLocks noGrp="1"/>
          </p:cNvSpPr>
          <p:nvPr>
            <p:ph type="title"/>
          </p:nvPr>
        </p:nvSpPr>
        <p:spPr/>
        <p:txBody>
          <a:bodyPr/>
          <a:lstStyle/>
          <a:p>
            <a:r>
              <a:rPr lang="en-US" dirty="0"/>
              <a:t>Datasets</a:t>
            </a:r>
          </a:p>
        </p:txBody>
      </p:sp>
      <p:sp>
        <p:nvSpPr>
          <p:cNvPr id="3" name="Content Placeholder 2">
            <a:extLst>
              <a:ext uri="{FF2B5EF4-FFF2-40B4-BE49-F238E27FC236}">
                <a16:creationId xmlns:a16="http://schemas.microsoft.com/office/drawing/2014/main" id="{58A3FF54-C174-A942-A25C-166F9C6AE148}"/>
              </a:ext>
            </a:extLst>
          </p:cNvPr>
          <p:cNvSpPr>
            <a:spLocks noGrp="1"/>
          </p:cNvSpPr>
          <p:nvPr>
            <p:ph idx="1"/>
          </p:nvPr>
        </p:nvSpPr>
        <p:spPr>
          <a:xfrm>
            <a:off x="396815" y="1637222"/>
            <a:ext cx="8229600" cy="2327672"/>
          </a:xfrm>
        </p:spPr>
        <p:txBody>
          <a:bodyPr>
            <a:normAutofit lnSpcReduction="10000"/>
          </a:bodyPr>
          <a:lstStyle/>
          <a:p>
            <a:r>
              <a:rPr lang="en-US" dirty="0"/>
              <a:t>Rotten Tomato Data set for movies</a:t>
            </a:r>
          </a:p>
          <a:p>
            <a:pPr lvl="1"/>
            <a:r>
              <a:rPr lang="en-US" sz="1700" dirty="0"/>
              <a:t>Movies are divided into categories</a:t>
            </a:r>
          </a:p>
          <a:p>
            <a:pPr lvl="1"/>
            <a:r>
              <a:rPr lang="en-US" sz="1700" dirty="0"/>
              <a:t>16,638 movies with various attributes such as Directors, actors, etc.</a:t>
            </a:r>
          </a:p>
          <a:p>
            <a:pPr lvl="1"/>
            <a:r>
              <a:rPr lang="en-US" sz="1700" dirty="0"/>
              <a:t>Critic review data set includes 930,942 reviews of all the movie</a:t>
            </a:r>
          </a:p>
          <a:p>
            <a:r>
              <a:rPr lang="en-US" dirty="0"/>
              <a:t>IMDB Dataset of 50K Movie Reviews</a:t>
            </a:r>
          </a:p>
          <a:p>
            <a:pPr lvl="1"/>
            <a:r>
              <a:rPr lang="en-US" sz="1700" dirty="0"/>
              <a:t>The data consists a set of 25,000 highly polar movie re-views for training and 25,000 for testing</a:t>
            </a:r>
          </a:p>
          <a:p>
            <a:endParaRPr lang="en-US" dirty="0"/>
          </a:p>
          <a:p>
            <a:pPr marL="342900" lvl="1" indent="0">
              <a:buNone/>
            </a:pPr>
            <a:endParaRPr lang="en-US" dirty="0"/>
          </a:p>
        </p:txBody>
      </p:sp>
      <p:sp>
        <p:nvSpPr>
          <p:cNvPr id="4" name="Footer Placeholder 3">
            <a:extLst>
              <a:ext uri="{FF2B5EF4-FFF2-40B4-BE49-F238E27FC236}">
                <a16:creationId xmlns:a16="http://schemas.microsoft.com/office/drawing/2014/main" id="{1B401E0A-A7D5-864A-939B-0C7452D1AFEF}"/>
              </a:ext>
            </a:extLst>
          </p:cNvPr>
          <p:cNvSpPr>
            <a:spLocks noGrp="1"/>
          </p:cNvSpPr>
          <p:nvPr>
            <p:ph type="ftr" sz="quarter" idx="11"/>
          </p:nvPr>
        </p:nvSpPr>
        <p:spPr>
          <a:xfrm>
            <a:off x="2655347" y="4764120"/>
            <a:ext cx="3712535" cy="273844"/>
          </a:xfrm>
        </p:spPr>
        <p:txBody>
          <a:bodyPr/>
          <a:lstStyle/>
          <a:p>
            <a:r>
              <a:rPr lang="en-US" dirty="0"/>
              <a:t>Sameer </a:t>
            </a:r>
            <a:r>
              <a:rPr lang="en-US" dirty="0" err="1"/>
              <a:t>Thummalapally</a:t>
            </a:r>
            <a:r>
              <a:rPr lang="en-US" dirty="0"/>
              <a:t>-Team 30</a:t>
            </a:r>
          </a:p>
        </p:txBody>
      </p:sp>
      <p:sp>
        <p:nvSpPr>
          <p:cNvPr id="5" name="Slide Number Placeholder 4">
            <a:extLst>
              <a:ext uri="{FF2B5EF4-FFF2-40B4-BE49-F238E27FC236}">
                <a16:creationId xmlns:a16="http://schemas.microsoft.com/office/drawing/2014/main" id="{59699972-30E3-6C4E-B918-4461AD8D67C5}"/>
              </a:ext>
            </a:extLst>
          </p:cNvPr>
          <p:cNvSpPr>
            <a:spLocks noGrp="1"/>
          </p:cNvSpPr>
          <p:nvPr>
            <p:ph type="sldNum" sz="quarter" idx="12"/>
          </p:nvPr>
        </p:nvSpPr>
        <p:spPr/>
        <p:txBody>
          <a:bodyPr/>
          <a:lstStyle/>
          <a:p>
            <a:fld id="{51845F5A-061D-4825-9AE9-D7794091C6CF}" type="slidenum">
              <a:rPr lang="en-US" smtClean="0"/>
              <a:t>7</a:t>
            </a:fld>
            <a:endParaRPr lang="en-US" dirty="0"/>
          </a:p>
        </p:txBody>
      </p:sp>
      <p:pic>
        <p:nvPicPr>
          <p:cNvPr id="7" name="Audio 6">
            <a:hlinkClick r:id="" action="ppaction://media"/>
            <a:extLst>
              <a:ext uri="{FF2B5EF4-FFF2-40B4-BE49-F238E27FC236}">
                <a16:creationId xmlns:a16="http://schemas.microsoft.com/office/drawing/2014/main" id="{EAB8B6DA-196B-B54F-8E56-4EAA9C5163F0}"/>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178800" y="4178300"/>
            <a:ext cx="812800" cy="812800"/>
          </a:xfrm>
          <a:prstGeom prst="rect">
            <a:avLst/>
          </a:prstGeom>
        </p:spPr>
      </p:pic>
    </p:spTree>
    <p:extLst>
      <p:ext uri="{BB962C8B-B14F-4D97-AF65-F5344CB8AC3E}">
        <p14:creationId xmlns:p14="http://schemas.microsoft.com/office/powerpoint/2010/main" val="1649267367"/>
      </p:ext>
    </p:extLst>
  </p:cSld>
  <p:clrMapOvr>
    <a:masterClrMapping/>
  </p:clrMapOvr>
  <mc:AlternateContent xmlns:mc="http://schemas.openxmlformats.org/markup-compatibility/2006" xmlns:p14="http://schemas.microsoft.com/office/powerpoint/2010/main">
    <mc:Choice Requires="p14">
      <p:transition spd="slow" p14:dur="2000" advTm="33785"/>
    </mc:Choice>
    <mc:Fallback xmlns="">
      <p:transition spd="slow" advTm="3378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AD5DC2-5292-5E40-AB6C-89D75350730A}"/>
              </a:ext>
            </a:extLst>
          </p:cNvPr>
          <p:cNvSpPr>
            <a:spLocks noGrp="1"/>
          </p:cNvSpPr>
          <p:nvPr>
            <p:ph type="title"/>
          </p:nvPr>
        </p:nvSpPr>
        <p:spPr/>
        <p:txBody>
          <a:bodyPr/>
          <a:lstStyle/>
          <a:p>
            <a:r>
              <a:rPr lang="en-US" dirty="0"/>
              <a:t>Approach</a:t>
            </a:r>
          </a:p>
        </p:txBody>
      </p:sp>
      <p:sp>
        <p:nvSpPr>
          <p:cNvPr id="3" name="Content Placeholder 2">
            <a:extLst>
              <a:ext uri="{FF2B5EF4-FFF2-40B4-BE49-F238E27FC236}">
                <a16:creationId xmlns:a16="http://schemas.microsoft.com/office/drawing/2014/main" id="{A747CC2B-156B-F047-A91B-0D91C6A24271}"/>
              </a:ext>
            </a:extLst>
          </p:cNvPr>
          <p:cNvSpPr>
            <a:spLocks noGrp="1"/>
          </p:cNvSpPr>
          <p:nvPr>
            <p:ph idx="1"/>
          </p:nvPr>
        </p:nvSpPr>
        <p:spPr>
          <a:xfrm>
            <a:off x="457200" y="1476375"/>
            <a:ext cx="8229600" cy="2327672"/>
          </a:xfrm>
        </p:spPr>
        <p:txBody>
          <a:bodyPr/>
          <a:lstStyle/>
          <a:p>
            <a:r>
              <a:rPr lang="en-US" dirty="0"/>
              <a:t>Naive Bayes Classifier for sentiment analysis.</a:t>
            </a:r>
          </a:p>
          <a:p>
            <a:r>
              <a:rPr lang="en-US" dirty="0"/>
              <a:t>Data Preprocessing</a:t>
            </a:r>
          </a:p>
          <a:p>
            <a:pPr lvl="1"/>
            <a:r>
              <a:rPr lang="en-US" sz="1600" dirty="0"/>
              <a:t>One-hot Encoding and Multi Label Binarization </a:t>
            </a:r>
          </a:p>
          <a:p>
            <a:pPr lvl="1"/>
            <a:r>
              <a:rPr lang="en-US" sz="1600" dirty="0"/>
              <a:t>Removal of Attributes</a:t>
            </a:r>
          </a:p>
          <a:p>
            <a:pPr lvl="1"/>
            <a:r>
              <a:rPr lang="en-US" sz="1600" dirty="0"/>
              <a:t>Removal of Skewness and Outliers</a:t>
            </a:r>
          </a:p>
          <a:p>
            <a:pPr lvl="1"/>
            <a:r>
              <a:rPr lang="en-US" sz="1600" dirty="0"/>
              <a:t>Oversampling</a:t>
            </a:r>
          </a:p>
        </p:txBody>
      </p:sp>
      <p:sp>
        <p:nvSpPr>
          <p:cNvPr id="4" name="Footer Placeholder 3">
            <a:extLst>
              <a:ext uri="{FF2B5EF4-FFF2-40B4-BE49-F238E27FC236}">
                <a16:creationId xmlns:a16="http://schemas.microsoft.com/office/drawing/2014/main" id="{8ACBF487-2A2C-684D-9D3F-004338C41DD9}"/>
              </a:ext>
            </a:extLst>
          </p:cNvPr>
          <p:cNvSpPr>
            <a:spLocks noGrp="1"/>
          </p:cNvSpPr>
          <p:nvPr>
            <p:ph type="ftr" sz="quarter" idx="11"/>
          </p:nvPr>
        </p:nvSpPr>
        <p:spPr/>
        <p:txBody>
          <a:bodyPr/>
          <a:lstStyle/>
          <a:p>
            <a:r>
              <a:rPr lang="en-US" dirty="0"/>
              <a:t>Sameer </a:t>
            </a:r>
            <a:r>
              <a:rPr lang="en-US" dirty="0" err="1"/>
              <a:t>Thummalapally</a:t>
            </a:r>
            <a:r>
              <a:rPr lang="en-US" dirty="0"/>
              <a:t>-Team 30</a:t>
            </a:r>
          </a:p>
        </p:txBody>
      </p:sp>
      <p:sp>
        <p:nvSpPr>
          <p:cNvPr id="5" name="Slide Number Placeholder 4">
            <a:extLst>
              <a:ext uri="{FF2B5EF4-FFF2-40B4-BE49-F238E27FC236}">
                <a16:creationId xmlns:a16="http://schemas.microsoft.com/office/drawing/2014/main" id="{4F6ACC4E-07DE-6F45-8CC4-8B359B12ED3F}"/>
              </a:ext>
            </a:extLst>
          </p:cNvPr>
          <p:cNvSpPr>
            <a:spLocks noGrp="1"/>
          </p:cNvSpPr>
          <p:nvPr>
            <p:ph type="sldNum" sz="quarter" idx="12"/>
          </p:nvPr>
        </p:nvSpPr>
        <p:spPr/>
        <p:txBody>
          <a:bodyPr/>
          <a:lstStyle/>
          <a:p>
            <a:fld id="{51845F5A-061D-4825-9AE9-D7794091C6CF}" type="slidenum">
              <a:rPr lang="en-US" smtClean="0"/>
              <a:t>8</a:t>
            </a:fld>
            <a:endParaRPr lang="en-US"/>
          </a:p>
        </p:txBody>
      </p:sp>
      <p:pic>
        <p:nvPicPr>
          <p:cNvPr id="8" name="Audio 7">
            <a:hlinkClick r:id="" action="ppaction://media"/>
            <a:extLst>
              <a:ext uri="{FF2B5EF4-FFF2-40B4-BE49-F238E27FC236}">
                <a16:creationId xmlns:a16="http://schemas.microsoft.com/office/drawing/2014/main" id="{C2C87490-9A2E-854D-8454-D51ADF01022B}"/>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178800" y="4178300"/>
            <a:ext cx="812800" cy="812800"/>
          </a:xfrm>
          <a:prstGeom prst="rect">
            <a:avLst/>
          </a:prstGeom>
        </p:spPr>
      </p:pic>
    </p:spTree>
    <p:extLst>
      <p:ext uri="{BB962C8B-B14F-4D97-AF65-F5344CB8AC3E}">
        <p14:creationId xmlns:p14="http://schemas.microsoft.com/office/powerpoint/2010/main" val="1630373770"/>
      </p:ext>
    </p:extLst>
  </p:cSld>
  <p:clrMapOvr>
    <a:masterClrMapping/>
  </p:clrMapOvr>
  <mc:AlternateContent xmlns:mc="http://schemas.openxmlformats.org/markup-compatibility/2006" xmlns:p14="http://schemas.microsoft.com/office/powerpoint/2010/main">
    <mc:Choice Requires="p14">
      <p:transition spd="slow" p14:dur="2000" advTm="55788"/>
    </mc:Choice>
    <mc:Fallback xmlns="">
      <p:transition spd="slow" advTm="5578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52320-50B3-174B-A253-71C0284E633F}"/>
              </a:ext>
            </a:extLst>
          </p:cNvPr>
          <p:cNvSpPr>
            <a:spLocks noGrp="1"/>
          </p:cNvSpPr>
          <p:nvPr>
            <p:ph type="title"/>
          </p:nvPr>
        </p:nvSpPr>
        <p:spPr/>
        <p:txBody>
          <a:bodyPr/>
          <a:lstStyle/>
          <a:p>
            <a:r>
              <a:rPr lang="en-US" dirty="0"/>
              <a:t>Models</a:t>
            </a:r>
          </a:p>
        </p:txBody>
      </p:sp>
      <p:sp>
        <p:nvSpPr>
          <p:cNvPr id="3" name="Content Placeholder 2">
            <a:extLst>
              <a:ext uri="{FF2B5EF4-FFF2-40B4-BE49-F238E27FC236}">
                <a16:creationId xmlns:a16="http://schemas.microsoft.com/office/drawing/2014/main" id="{31706689-D1CC-C24C-AA95-1CD7FB287D90}"/>
              </a:ext>
            </a:extLst>
          </p:cNvPr>
          <p:cNvSpPr>
            <a:spLocks noGrp="1"/>
          </p:cNvSpPr>
          <p:nvPr>
            <p:ph idx="1"/>
          </p:nvPr>
        </p:nvSpPr>
        <p:spPr>
          <a:xfrm>
            <a:off x="457200" y="1639019"/>
            <a:ext cx="8229600" cy="2955603"/>
          </a:xfrm>
        </p:spPr>
        <p:txBody>
          <a:bodyPr/>
          <a:lstStyle/>
          <a:p>
            <a:r>
              <a:rPr lang="en-US" dirty="0"/>
              <a:t>Classifiers trained with cross validation</a:t>
            </a:r>
          </a:p>
          <a:p>
            <a:pPr lvl="1"/>
            <a:r>
              <a:rPr lang="en-US" sz="1600" dirty="0"/>
              <a:t>KNN</a:t>
            </a:r>
          </a:p>
          <a:p>
            <a:pPr lvl="1"/>
            <a:r>
              <a:rPr lang="en-US" sz="1600" dirty="0"/>
              <a:t>Naïve Bayes</a:t>
            </a:r>
          </a:p>
          <a:p>
            <a:pPr lvl="1"/>
            <a:r>
              <a:rPr lang="en-US" sz="1600" dirty="0"/>
              <a:t>Random Forest</a:t>
            </a:r>
          </a:p>
          <a:p>
            <a:pPr lvl="1"/>
            <a:r>
              <a:rPr lang="en-US" sz="1600" dirty="0"/>
              <a:t>Logistic Regression</a:t>
            </a:r>
          </a:p>
          <a:p>
            <a:pPr lvl="1"/>
            <a:r>
              <a:rPr lang="en-US" sz="1600" dirty="0"/>
              <a:t>Support Vector Machines</a:t>
            </a:r>
          </a:p>
          <a:p>
            <a:endParaRPr lang="en-US" dirty="0"/>
          </a:p>
        </p:txBody>
      </p:sp>
      <p:sp>
        <p:nvSpPr>
          <p:cNvPr id="4" name="Rectangle 3">
            <a:extLst>
              <a:ext uri="{FF2B5EF4-FFF2-40B4-BE49-F238E27FC236}">
                <a16:creationId xmlns:a16="http://schemas.microsoft.com/office/drawing/2014/main" id="{3A4A1086-AF19-6446-9482-4E7041BF11D7}"/>
              </a:ext>
            </a:extLst>
          </p:cNvPr>
          <p:cNvSpPr/>
          <p:nvPr/>
        </p:nvSpPr>
        <p:spPr>
          <a:xfrm>
            <a:off x="3351441" y="4765686"/>
            <a:ext cx="2441117" cy="276999"/>
          </a:xfrm>
          <a:prstGeom prst="rect">
            <a:avLst/>
          </a:prstGeom>
        </p:spPr>
        <p:txBody>
          <a:bodyPr wrap="none">
            <a:spAutoFit/>
          </a:bodyPr>
          <a:lstStyle/>
          <a:p>
            <a:r>
              <a:rPr lang="en-US" sz="1200" dirty="0">
                <a:solidFill>
                  <a:schemeClr val="tx1">
                    <a:tint val="75000"/>
                  </a:schemeClr>
                </a:solidFill>
                <a:latin typeface="Arial" panose="020B0604020202020204" pitchFamily="34" charset="0"/>
                <a:ea typeface="+mn-ea"/>
                <a:cs typeface="Arial" panose="020B0604020202020204" pitchFamily="34" charset="0"/>
              </a:rPr>
              <a:t>Sameer </a:t>
            </a:r>
            <a:r>
              <a:rPr lang="en-US" sz="1200" dirty="0" err="1">
                <a:solidFill>
                  <a:schemeClr val="tx1">
                    <a:tint val="75000"/>
                  </a:schemeClr>
                </a:solidFill>
                <a:latin typeface="Arial" panose="020B0604020202020204" pitchFamily="34" charset="0"/>
                <a:ea typeface="+mn-ea"/>
                <a:cs typeface="Arial" panose="020B0604020202020204" pitchFamily="34" charset="0"/>
              </a:rPr>
              <a:t>Thummalapally</a:t>
            </a:r>
            <a:r>
              <a:rPr lang="en-US" sz="1200" dirty="0">
                <a:solidFill>
                  <a:schemeClr val="tx1">
                    <a:tint val="75000"/>
                  </a:schemeClr>
                </a:solidFill>
                <a:latin typeface="Arial" panose="020B0604020202020204" pitchFamily="34" charset="0"/>
                <a:ea typeface="+mn-ea"/>
                <a:cs typeface="Arial" panose="020B0604020202020204" pitchFamily="34" charset="0"/>
              </a:rPr>
              <a:t>-Team 30</a:t>
            </a:r>
          </a:p>
        </p:txBody>
      </p:sp>
      <p:sp>
        <p:nvSpPr>
          <p:cNvPr id="5" name="Slide Number Placeholder 4">
            <a:extLst>
              <a:ext uri="{FF2B5EF4-FFF2-40B4-BE49-F238E27FC236}">
                <a16:creationId xmlns:a16="http://schemas.microsoft.com/office/drawing/2014/main" id="{D1D6D4E8-7DAC-8641-A460-020720AB6417}"/>
              </a:ext>
            </a:extLst>
          </p:cNvPr>
          <p:cNvSpPr>
            <a:spLocks noGrp="1"/>
          </p:cNvSpPr>
          <p:nvPr>
            <p:ph type="sldNum" sz="quarter" idx="12"/>
          </p:nvPr>
        </p:nvSpPr>
        <p:spPr>
          <a:xfrm>
            <a:off x="6553200" y="4767264"/>
            <a:ext cx="2133600" cy="273844"/>
          </a:xfrm>
        </p:spPr>
        <p:txBody>
          <a:bodyPr/>
          <a:lstStyle/>
          <a:p>
            <a:fld id="{51845F5A-061D-4825-9AE9-D7794091C6CF}" type="slidenum">
              <a:rPr lang="en-US" smtClean="0"/>
              <a:t>9</a:t>
            </a:fld>
            <a:endParaRPr lang="en-US"/>
          </a:p>
        </p:txBody>
      </p:sp>
      <p:pic>
        <p:nvPicPr>
          <p:cNvPr id="6" name="Audio 5">
            <a:hlinkClick r:id="" action="ppaction://media"/>
            <a:extLst>
              <a:ext uri="{FF2B5EF4-FFF2-40B4-BE49-F238E27FC236}">
                <a16:creationId xmlns:a16="http://schemas.microsoft.com/office/drawing/2014/main" id="{00D104AA-B77E-BA45-8EDC-18156215FD8D}"/>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178800" y="4178300"/>
            <a:ext cx="812800" cy="812800"/>
          </a:xfrm>
          <a:prstGeom prst="rect">
            <a:avLst/>
          </a:prstGeom>
        </p:spPr>
      </p:pic>
    </p:spTree>
    <p:extLst>
      <p:ext uri="{BB962C8B-B14F-4D97-AF65-F5344CB8AC3E}">
        <p14:creationId xmlns:p14="http://schemas.microsoft.com/office/powerpoint/2010/main" val="1357721096"/>
      </p:ext>
    </p:extLst>
  </p:cSld>
  <p:clrMapOvr>
    <a:masterClrMapping/>
  </p:clrMapOvr>
  <mc:AlternateContent xmlns:mc="http://schemas.openxmlformats.org/markup-compatibility/2006" xmlns:p14="http://schemas.microsoft.com/office/powerpoint/2010/main">
    <mc:Choice Requires="p14">
      <p:transition spd="slow" p14:dur="2000" advTm="30118"/>
    </mc:Choice>
    <mc:Fallback xmlns="">
      <p:transition spd="slow" advTm="3011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theme/theme1.xml><?xml version="1.0" encoding="utf-8"?>
<a:theme xmlns:a="http://schemas.openxmlformats.org/drawingml/2006/main" name="NCStateU-horizontal-left-logo">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NCStateU-horizontal-left-logo</Template>
  <TotalTime>374</TotalTime>
  <Words>993</Words>
  <Application>Microsoft Macintosh PowerPoint</Application>
  <PresentationFormat>On-screen Show (16:9)</PresentationFormat>
  <Paragraphs>144</Paragraphs>
  <Slides>22</Slides>
  <Notes>3</Notes>
  <HiddenSlides>0</HiddenSlides>
  <MMClips>22</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22</vt:i4>
      </vt:variant>
    </vt:vector>
  </HeadingPairs>
  <TitlesOfParts>
    <vt:vector size="25" baseType="lpstr">
      <vt:lpstr>Arial</vt:lpstr>
      <vt:lpstr>Calibri</vt:lpstr>
      <vt:lpstr>NCStateU-horizontal-left-logo</vt:lpstr>
      <vt:lpstr>Movie Success Predictor</vt:lpstr>
      <vt:lpstr>Introduction and Related Work</vt:lpstr>
      <vt:lpstr>Problem Statement</vt:lpstr>
      <vt:lpstr>Problem Statement</vt:lpstr>
      <vt:lpstr>Related Work</vt:lpstr>
      <vt:lpstr>Method</vt:lpstr>
      <vt:lpstr>Datasets</vt:lpstr>
      <vt:lpstr>Approach</vt:lpstr>
      <vt:lpstr>Models</vt:lpstr>
      <vt:lpstr>Experimental Design and Results</vt:lpstr>
      <vt:lpstr>Hypothesis</vt:lpstr>
      <vt:lpstr>Cross Validation Results and Discussion of various Models</vt:lpstr>
      <vt:lpstr>Machine Learning Model Results </vt:lpstr>
      <vt:lpstr>Evaluation Metric for various Attributes Combinations</vt:lpstr>
      <vt:lpstr>Movie Genre Success Count</vt:lpstr>
      <vt:lpstr>Movie Rating Success Count</vt:lpstr>
      <vt:lpstr>Discussion </vt:lpstr>
      <vt:lpstr>Evaluation Models and Factors</vt:lpstr>
      <vt:lpstr>Most Successful Genre and Rating</vt:lpstr>
      <vt:lpstr>Conclusions and Contributions</vt:lpstr>
      <vt:lpstr>Future Work</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Movie Success Predictor</dc:title>
  <dc:creator>Sameer Thummalapally</dc:creator>
  <cp:lastModifiedBy>Sruthi Talluri</cp:lastModifiedBy>
  <cp:revision>31</cp:revision>
  <dcterms:created xsi:type="dcterms:W3CDTF">2020-04-24T03:04:04Z</dcterms:created>
  <dcterms:modified xsi:type="dcterms:W3CDTF">2020-04-24T23:40:03Z</dcterms:modified>
</cp:coreProperties>
</file>